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89" r:id="rId9"/>
    <p:sldId id="290" r:id="rId10"/>
    <p:sldId id="263" r:id="rId11"/>
    <p:sldId id="264" r:id="rId12"/>
    <p:sldId id="296" r:id="rId13"/>
    <p:sldId id="295" r:id="rId14"/>
    <p:sldId id="266" r:id="rId15"/>
    <p:sldId id="272" r:id="rId16"/>
    <p:sldId id="271" r:id="rId17"/>
    <p:sldId id="274" r:id="rId18"/>
    <p:sldId id="273" r:id="rId19"/>
    <p:sldId id="275" r:id="rId20"/>
    <p:sldId id="292" r:id="rId21"/>
    <p:sldId id="276" r:id="rId22"/>
    <p:sldId id="278" r:id="rId23"/>
    <p:sldId id="279" r:id="rId24"/>
    <p:sldId id="280" r:id="rId25"/>
    <p:sldId id="281" r:id="rId26"/>
    <p:sldId id="282" r:id="rId27"/>
    <p:sldId id="293" r:id="rId28"/>
    <p:sldId id="297" r:id="rId29"/>
    <p:sldId id="294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5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CEC41E-48BD-4881-B6FF-D82EEBBCD904}" type="datetimeFigureOut">
              <a:rPr lang="en-US" smtClean="0"/>
              <a:t>17-08-10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3.png"/><Relationship Id="rId3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microsoft.com/office/2007/relationships/hdphoto" Target="../media/hdphoto4.wdp"/><Relationship Id="rId9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microsoft.com/office/2007/relationships/hdphoto" Target="../media/hdphoto5.wdp"/><Relationship Id="rId9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Around the World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8 Lesson </a:t>
            </a:r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2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</a:t>
            </a:r>
            <a:r>
              <a:rPr lang="en-US" dirty="0" smtClean="0"/>
              <a:t>Canada? </a:t>
            </a:r>
            <a:r>
              <a:rPr lang="en-US" dirty="0" smtClean="0"/>
              <a:t>Write it below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9692" y="2204487"/>
            <a:ext cx="7457545" cy="4189987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3194" y="3430825"/>
            <a:ext cx="3035800" cy="342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68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make some </a:t>
            </a:r>
            <a:r>
              <a:rPr lang="en-US" u="sng" dirty="0" smtClean="0"/>
              <a:t>predictions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5174" y="2023725"/>
            <a:ext cx="7978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</a:rPr>
              <a:t>What sorts of animals do you think live in Canada?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9692" y="3416226"/>
            <a:ext cx="7457545" cy="2978248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959">
                        <a14:foregroundMark x1="36939" y1="38529" x2="36939" y2="38529"/>
                        <a14:foregroundMark x1="38571" y1="18389" x2="38571" y2="18389"/>
                        <a14:foregroundMark x1="43469" y1="6130" x2="43469" y2="6130"/>
                        <a14:foregroundMark x1="39388" y1="6305" x2="39388" y2="6305"/>
                        <a14:foregroundMark x1="33878" y1="42557" x2="33878" y2="42557"/>
                        <a14:foregroundMark x1="56939" y1="59194" x2="56939" y2="59194"/>
                        <a14:foregroundMark x1="34898" y1="63222" x2="34898" y2="63222"/>
                        <a14:foregroundMark x1="19592" y1="51313" x2="19592" y2="51313"/>
                        <a14:foregroundMark x1="20000" y1="60245" x2="20000" y2="60245"/>
                        <a14:foregroundMark x1="28367" y1="65849" x2="28367" y2="65849"/>
                        <a14:foregroundMark x1="15306" y1="74431" x2="50816" y2="79685"/>
                        <a14:foregroundMark x1="57551" y1="74256" x2="43265" y2="53940"/>
                        <a14:foregroundMark x1="50816" y1="49737" x2="19592" y2="66025"/>
                        <a14:foregroundMark x1="15102" y1="65849" x2="19184" y2="54116"/>
                        <a14:foregroundMark x1="16531" y1="46235" x2="8367" y2="52364"/>
                        <a14:foregroundMark x1="32449" y1="35552" x2="37347" y2="42382"/>
                        <a14:foregroundMark x1="56735" y1="45534" x2="65918" y2="54116"/>
                        <a14:foregroundMark x1="40612" y1="60595" x2="40612" y2="67426"/>
                        <a14:foregroundMark x1="39184" y1="20665" x2="39184" y2="206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9375" y="3912600"/>
            <a:ext cx="2389765" cy="278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99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6320" y="53971"/>
            <a:ext cx="9585009" cy="1417638"/>
          </a:xfrm>
        </p:spPr>
        <p:txBody>
          <a:bodyPr/>
          <a:lstStyle/>
          <a:p>
            <a:r>
              <a:rPr lang="en-US" dirty="0" smtClean="0"/>
              <a:t>Do you think more people live in the North or South of Canada?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34022" y="2343323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North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84369" y="2340788"/>
            <a:ext cx="137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South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1308" y="2338253"/>
            <a:ext cx="61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or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7640" y1="27041" x2="27640" y2="27041"/>
                        <a14:foregroundMark x1="18876" y1="27551" x2="18876" y2="27551"/>
                        <a14:foregroundMark x1="15056" y1="16156" x2="15056" y2="16156"/>
                        <a14:foregroundMark x1="27416" y1="17177" x2="27416" y2="17177"/>
                        <a14:foregroundMark x1="31461" y1="17007" x2="35506" y2="17177"/>
                        <a14:foregroundMark x1="19551" y1="17007" x2="6067" y2="23639"/>
                        <a14:foregroundMark x1="20899" y1="28231" x2="20899" y2="28231"/>
                        <a14:foregroundMark x1="53483" y1="10374" x2="53483" y2="10374"/>
                        <a14:foregroundMark x1="76854" y1="15136" x2="76854" y2="15136"/>
                        <a14:foregroundMark x1="68315" y1="11395" x2="68315" y2="11395"/>
                        <a14:foregroundMark x1="89438" y1="15646" x2="89438" y2="15646"/>
                        <a14:foregroundMark x1="74607" y1="12415" x2="64045" y2="18537"/>
                        <a14:foregroundMark x1="51910" y1="15646" x2="90337" y2="5952"/>
                        <a14:foregroundMark x1="88764" y1="2211" x2="88539" y2="18367"/>
                        <a14:foregroundMark x1="77528" y1="18367" x2="77528" y2="18367"/>
                        <a14:foregroundMark x1="65169" y1="20578" x2="65169" y2="20578"/>
                        <a14:foregroundMark x1="70787" y1="20748" x2="90787" y2="20068"/>
                        <a14:foregroundMark x1="55281" y1="21088" x2="57303" y2="6463"/>
                        <a14:foregroundMark x1="52584" y1="5782" x2="81573" y2="4422"/>
                        <a14:foregroundMark x1="52360" y1="21769" x2="52360" y2="21769"/>
                        <a14:foregroundMark x1="51236" y1="23129" x2="51236" y2="23129"/>
                        <a14:foregroundMark x1="67191" y1="21599" x2="67191" y2="21599"/>
                        <a14:foregroundMark x1="22022" y1="17007" x2="22022" y2="17007"/>
                        <a14:foregroundMark x1="30337" y1="18707" x2="30337" y2="18707"/>
                        <a14:foregroundMark x1="28315" y1="14286" x2="28315" y2="14286"/>
                        <a14:foregroundMark x1="7865" y1="19898" x2="7865" y2="19898"/>
                        <a14:foregroundMark x1="3371" y1="26020" x2="3371" y2="26020"/>
                        <a14:foregroundMark x1="3371" y1="32823" x2="3371" y2="32823"/>
                        <a14:foregroundMark x1="37753" y1="19218" x2="37753" y2="19218"/>
                        <a14:foregroundMark x1="39551" y1="23129" x2="41348" y2="19558"/>
                        <a14:foregroundMark x1="35730" y1="19218" x2="25618" y2="14626"/>
                        <a14:foregroundMark x1="7416" y1="34864" x2="2921" y2="307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6680" y="3142550"/>
            <a:ext cx="2811863" cy="371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93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find out!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43003" y="3403219"/>
            <a:ext cx="3694117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We will now read a book about Canada!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5"/>
          <a:stretch/>
        </p:blipFill>
        <p:spPr>
          <a:xfrm>
            <a:off x="5073451" y="1289510"/>
            <a:ext cx="3303786" cy="544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1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3" b="8515"/>
          <a:stretch/>
        </p:blipFill>
        <p:spPr>
          <a:xfrm>
            <a:off x="2192444" y="196536"/>
            <a:ext cx="4486948" cy="627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57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41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50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5"/>
          <a:stretch/>
        </p:blipFill>
        <p:spPr>
          <a:xfrm>
            <a:off x="268941" y="0"/>
            <a:ext cx="8875059" cy="627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56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9"/>
          <a:stretch/>
        </p:blipFill>
        <p:spPr>
          <a:xfrm>
            <a:off x="268941" y="0"/>
            <a:ext cx="8875059" cy="613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52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4"/>
          <a:stretch/>
        </p:blipFill>
        <p:spPr>
          <a:xfrm>
            <a:off x="136080" y="196539"/>
            <a:ext cx="8875059" cy="628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81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6"/>
          <a:stretch/>
        </p:blipFill>
        <p:spPr>
          <a:xfrm>
            <a:off x="174162" y="0"/>
            <a:ext cx="8875059" cy="624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16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will we be learning this class?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0586" y="2108578"/>
            <a:ext cx="61350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A look into a new country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A review of </a:t>
            </a:r>
            <a:r>
              <a:rPr lang="en-US" sz="3600" dirty="0" smtClean="0">
                <a:solidFill>
                  <a:schemeClr val="bg1"/>
                </a:solidFill>
              </a:rPr>
              <a:t>the </a:t>
            </a:r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en-US" sz="3600" dirty="0" err="1" smtClean="0">
                <a:solidFill>
                  <a:schemeClr val="bg1"/>
                </a:solidFill>
              </a:rPr>
              <a:t>i_e</a:t>
            </a:r>
            <a:r>
              <a:rPr lang="en-US" sz="3600" dirty="0" smtClean="0">
                <a:solidFill>
                  <a:schemeClr val="bg1"/>
                </a:solidFill>
              </a:rPr>
              <a:t>” </a:t>
            </a:r>
            <a:r>
              <a:rPr lang="en-US" sz="3600" dirty="0" smtClean="0">
                <a:solidFill>
                  <a:schemeClr val="bg1"/>
                </a:solidFill>
              </a:rPr>
              <a:t>sound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034" y="3410715"/>
            <a:ext cx="2082242" cy="327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97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j41_canad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16" b="8735"/>
          <a:stretch/>
        </p:blipFill>
        <p:spPr>
          <a:xfrm>
            <a:off x="2370662" y="287246"/>
            <a:ext cx="4418351" cy="625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29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you like about </a:t>
            </a:r>
            <a:r>
              <a:rPr lang="en-US" dirty="0" smtClean="0"/>
              <a:t>Canada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5174" y="2116890"/>
            <a:ext cx="7457545" cy="2569469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064" y="3818153"/>
            <a:ext cx="3278138" cy="290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38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18346" y="2102292"/>
            <a:ext cx="71018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Now that you have read the book</a:t>
            </a:r>
            <a:r>
              <a:rPr lang="is-IS" sz="3200" dirty="0" smtClean="0">
                <a:solidFill>
                  <a:srgbClr val="FFFFFF"/>
                </a:solidFill>
              </a:rPr>
              <a:t>…</a:t>
            </a:r>
            <a:br>
              <a:rPr lang="is-IS" sz="3200" dirty="0" smtClean="0">
                <a:solidFill>
                  <a:srgbClr val="FFFFFF"/>
                </a:solidFill>
              </a:rPr>
            </a:br>
            <a:r>
              <a:rPr lang="is-IS" sz="3200" dirty="0" smtClean="0">
                <a:solidFill>
                  <a:srgbClr val="FFFFFF"/>
                </a:solidFill>
              </a:rPr>
              <a:t/>
            </a:r>
            <a:br>
              <a:rPr lang="is-IS" sz="3200" dirty="0" smtClean="0">
                <a:solidFill>
                  <a:srgbClr val="FFFFFF"/>
                </a:solidFill>
              </a:rPr>
            </a:br>
            <a:r>
              <a:rPr lang="is-IS" sz="3200" dirty="0" smtClean="0">
                <a:solidFill>
                  <a:srgbClr val="FFFFFF"/>
                </a:solidFill>
              </a:rPr>
              <a:t>What animals live in Canada?</a:t>
            </a:r>
            <a:br>
              <a:rPr lang="is-IS" sz="3200" dirty="0" smtClean="0">
                <a:solidFill>
                  <a:srgbClr val="FFFFFF"/>
                </a:solidFill>
              </a:rPr>
            </a:br>
            <a:r>
              <a:rPr lang="is-IS" sz="3200" dirty="0" smtClean="0">
                <a:solidFill>
                  <a:srgbClr val="FFFFFF"/>
                </a:solidFill>
              </a:rPr>
              <a:t>Do more people live in the North or in the South?</a:t>
            </a:r>
            <a:r>
              <a:rPr lang="en-US" sz="3200" dirty="0" smtClean="0">
                <a:solidFill>
                  <a:srgbClr val="FFFFFF"/>
                </a:solidFill>
              </a:rPr>
              <a:t/>
            </a:r>
            <a:br>
              <a:rPr lang="en-US" sz="3200" dirty="0" smtClean="0">
                <a:solidFill>
                  <a:srgbClr val="FFFFFF"/>
                </a:solidFill>
              </a:rPr>
            </a:br>
            <a:endParaRPr 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10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work!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18221" y="2160690"/>
            <a:ext cx="6093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Now we will review the </a:t>
            </a:r>
            <a:r>
              <a:rPr lang="en-US" sz="2800" dirty="0" smtClean="0">
                <a:solidFill>
                  <a:srgbClr val="FFFFFF"/>
                </a:solidFill>
              </a:rPr>
              <a:t>“</a:t>
            </a:r>
            <a:r>
              <a:rPr lang="en-US" sz="2800" dirty="0" err="1" smtClean="0">
                <a:solidFill>
                  <a:srgbClr val="FFFFFF"/>
                </a:solidFill>
              </a:rPr>
              <a:t>i_e</a:t>
            </a:r>
            <a:r>
              <a:rPr lang="en-US" sz="2800" dirty="0" smtClean="0">
                <a:solidFill>
                  <a:srgbClr val="FFFFFF"/>
                </a:solidFill>
              </a:rPr>
              <a:t>” </a:t>
            </a:r>
            <a:r>
              <a:rPr lang="en-US" sz="2800" dirty="0" smtClean="0">
                <a:solidFill>
                  <a:srgbClr val="FFFFFF"/>
                </a:solidFill>
              </a:rPr>
              <a:t>sound!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157" y="2683910"/>
            <a:ext cx="3136721" cy="421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148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at this photo of Canada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0652" y="1799073"/>
            <a:ext cx="77388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</a:rPr>
              <a:t>What </a:t>
            </a:r>
            <a:r>
              <a:rPr lang="en-US" sz="3200" dirty="0" err="1" smtClean="0">
                <a:solidFill>
                  <a:srgbClr val="FFFFFF"/>
                </a:solidFill>
              </a:rPr>
              <a:t>i_e</a:t>
            </a:r>
            <a:r>
              <a:rPr lang="en-US" sz="3200" dirty="0" smtClean="0">
                <a:solidFill>
                  <a:srgbClr val="FFFFFF"/>
                </a:solidFill>
              </a:rPr>
              <a:t> word would fit in the sentence?</a:t>
            </a:r>
            <a:br>
              <a:rPr lang="en-US" sz="3200" dirty="0" smtClean="0">
                <a:solidFill>
                  <a:srgbClr val="FFFFFF"/>
                </a:solidFill>
              </a:rPr>
            </a:br>
            <a:endParaRPr lang="en-US" sz="3200" dirty="0" smtClean="0">
              <a:solidFill>
                <a:srgbClr val="FFFFFF"/>
              </a:solidFill>
            </a:endParaRPr>
          </a:p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There is lots of cold _________ in Canada.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60" y="3701352"/>
            <a:ext cx="7687201" cy="301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30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78" y="481775"/>
            <a:ext cx="91360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</a:rPr>
              <a:t>Right, Ice!</a:t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/>
            </a:r>
            <a:br>
              <a:rPr lang="en-US" sz="4000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>Let’s fill in the blanks with more </a:t>
            </a:r>
            <a:r>
              <a:rPr lang="en-US" sz="4000" dirty="0" err="1" smtClean="0">
                <a:solidFill>
                  <a:srgbClr val="FFFFFF"/>
                </a:solidFill>
              </a:rPr>
              <a:t>i_e</a:t>
            </a:r>
            <a:r>
              <a:rPr lang="en-US" sz="4000" dirty="0" smtClean="0">
                <a:solidFill>
                  <a:srgbClr val="FFFFFF"/>
                </a:solidFill>
              </a:rPr>
              <a:t> words!</a:t>
            </a:r>
            <a:endParaRPr lang="en-US" sz="4000" dirty="0" smtClean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61" l="900" r="99550">
                        <a14:foregroundMark x1="81559" y1="30788" x2="81559" y2="30788"/>
                        <a14:foregroundMark x1="87256" y1="37192" x2="87256" y2="37192"/>
                        <a14:foregroundMark x1="91304" y1="38424" x2="91304" y2="38424"/>
                        <a14:foregroundMark x1="84108" y1="24631" x2="84108" y2="24631"/>
                        <a14:foregroundMark x1="86807" y1="10591" x2="86807" y2="10591"/>
                        <a14:foregroundMark x1="82159" y1="42365" x2="82159" y2="42365"/>
                        <a14:foregroundMark x1="80060" y1="48276" x2="80060" y2="48276"/>
                        <a14:foregroundMark x1="93403" y1="40148" x2="93403" y2="40148"/>
                        <a14:foregroundMark x1="93403" y1="33251" x2="93403" y2="33251"/>
                        <a14:foregroundMark x1="94153" y1="27586" x2="94153" y2="27586"/>
                        <a14:foregroundMark x1="90255" y1="43596" x2="90255" y2="43596"/>
                        <a14:foregroundMark x1="79160" y1="37192" x2="79160" y2="37192"/>
                        <a14:foregroundMark x1="96402" y1="25123" x2="96402" y2="25123"/>
                        <a14:foregroundMark x1="85157" y1="30049" x2="85157" y2="30049"/>
                        <a14:foregroundMark x1="63268" y1="38177" x2="63268" y2="38177"/>
                        <a14:foregroundMark x1="62819" y1="41626" x2="62819" y2="41626"/>
                        <a14:foregroundMark x1="60870" y1="42611" x2="60870" y2="42611"/>
                        <a14:foregroundMark x1="61769" y1="45813" x2="61769" y2="45813"/>
                        <a14:foregroundMark x1="63718" y1="44828" x2="63718" y2="44828"/>
                        <a14:foregroundMark x1="62069" y1="35714" x2="62069" y2="35714"/>
                        <a14:foregroundMark x1="63268" y1="29310" x2="63268" y2="29310"/>
                        <a14:foregroundMark x1="60570" y1="30542" x2="60570" y2="30542"/>
                        <a14:foregroundMark x1="62519" y1="26355" x2="62519" y2="26355"/>
                        <a14:foregroundMark x1="65217" y1="31527" x2="65217" y2="31527"/>
                        <a14:foregroundMark x1="58771" y1="46059" x2="58771" y2="46059"/>
                        <a14:foregroundMark x1="63868" y1="48276" x2="63868" y2="48276"/>
                        <a14:foregroundMark x1="17541" y1="26355" x2="17541" y2="26355"/>
                        <a14:foregroundMark x1="14993" y1="10591" x2="14993" y2="10591"/>
                        <a14:foregroundMark x1="16192" y1="6158" x2="16192" y2="6158"/>
                        <a14:foregroundMark x1="14993" y1="20197" x2="14993" y2="20197"/>
                        <a14:foregroundMark x1="14843" y1="34236" x2="14843" y2="34236"/>
                        <a14:foregroundMark x1="18741" y1="41379" x2="18741" y2="41379"/>
                        <a14:foregroundMark x1="13643" y1="39901" x2="13643" y2="39901"/>
                        <a14:foregroundMark x1="20240" y1="32759" x2="20240" y2="32759"/>
                        <a14:foregroundMark x1="8546" y1="39655" x2="8546" y2="39655"/>
                        <a14:foregroundMark x1="5397" y1="32759" x2="5397" y2="32759"/>
                        <a14:foregroundMark x1="2249" y1="33251" x2="2249" y2="33251"/>
                        <a14:foregroundMark x1="6297" y1="39163" x2="6297" y2="39163"/>
                        <a14:foregroundMark x1="7946" y1="32759" x2="7946" y2="32759"/>
                        <a14:foregroundMark x1="7346" y1="25369" x2="7346" y2="25369"/>
                        <a14:foregroundMark x1="8846" y1="29310" x2="8846" y2="29310"/>
                        <a14:foregroundMark x1="3298" y1="27833" x2="3298" y2="27833"/>
                        <a14:foregroundMark x1="1799" y1="25616" x2="1799" y2="25616"/>
                        <a14:foregroundMark x1="3898" y1="21429" x2="3898" y2="21429"/>
                        <a14:foregroundMark x1="8696" y1="21429" x2="8696" y2="21429"/>
                        <a14:foregroundMark x1="10795" y1="18227" x2="10795" y2="18227"/>
                        <a14:foregroundMark x1="14393" y1="30296" x2="14393" y2="30296"/>
                        <a14:foregroundMark x1="20090" y1="22660" x2="20090" y2="22660"/>
                        <a14:foregroundMark x1="17841" y1="20197" x2="17841" y2="20197"/>
                        <a14:foregroundMark x1="17841" y1="33990" x2="17841" y2="33990"/>
                        <a14:foregroundMark x1="16642" y1="45813" x2="16642" y2="45813"/>
                        <a14:foregroundMark x1="18291" y1="46059" x2="18291" y2="46059"/>
                        <a14:foregroundMark x1="16942" y1="39901" x2="16942" y2="39901"/>
                        <a14:foregroundMark x1="14693" y1="38916" x2="14693" y2="38916"/>
                        <a14:foregroundMark x1="10195" y1="38916" x2="10195" y2="38916"/>
                        <a14:foregroundMark x1="65217" y1="44828" x2="65217" y2="44828"/>
                        <a14:foregroundMark x1="55172" y1="84975" x2="55172" y2="84975"/>
                        <a14:foregroundMark x1="44378" y1="68473" x2="44378" y2="68473"/>
                        <a14:foregroundMark x1="19640" y1="36207" x2="19640" y2="36207"/>
                        <a14:foregroundMark x1="6297" y1="35961" x2="6297" y2="35961"/>
                        <a14:foregroundMark x1="9445" y1="25862" x2="9445" y2="25862"/>
                        <a14:foregroundMark x1="5397" y1="20936" x2="5397" y2="20936"/>
                        <a14:foregroundMark x1="7346" y1="19212" x2="7346" y2="19212"/>
                        <a14:foregroundMark x1="3148" y1="17488" x2="3148" y2="17488"/>
                        <a14:foregroundMark x1="14693" y1="22660" x2="14693" y2="22660"/>
                        <a14:foregroundMark x1="15292" y1="27833" x2="15292" y2="27833"/>
                        <a14:foregroundMark x1="15892" y1="15517" x2="15892" y2="15517"/>
                        <a14:foregroundMark x1="20240" y1="26847" x2="20240" y2="26847"/>
                        <a14:foregroundMark x1="13043" y1="25862" x2="13043" y2="25862"/>
                        <a14:foregroundMark x1="13493" y1="32020" x2="13493" y2="32020"/>
                        <a14:foregroundMark x1="14243" y1="16256" x2="14243" y2="16256"/>
                        <a14:foregroundMark x1="16942" y1="8621" x2="16942" y2="8621"/>
                        <a14:foregroundMark x1="31784" y1="7882" x2="31784" y2="7882"/>
                        <a14:foregroundMark x1="86507" y1="18719" x2="86507" y2="18719"/>
                        <a14:foregroundMark x1="86507" y1="24384" x2="86507" y2="24384"/>
                        <a14:foregroundMark x1="83958" y1="33990" x2="83958" y2="33990"/>
                        <a14:foregroundMark x1="86957" y1="43103" x2="86957" y2="43103"/>
                        <a14:foregroundMark x1="89205" y1="37438" x2="89205" y2="37438"/>
                        <a14:foregroundMark x1="90255" y1="32512" x2="90255" y2="32512"/>
                        <a14:foregroundMark x1="91154" y1="25862" x2="91154" y2="25862"/>
                        <a14:foregroundMark x1="97001" y1="29064" x2="97001" y2="29064"/>
                        <a14:foregroundMark x1="96702" y1="34729" x2="96702" y2="34729"/>
                        <a14:foregroundMark x1="95952" y1="39409" x2="95952" y2="39409"/>
                        <a14:foregroundMark x1="92804" y1="45320" x2="92804" y2="45320"/>
                        <a14:foregroundMark x1="94753" y1="32512" x2="94753" y2="32512"/>
                        <a14:foregroundMark x1="86807" y1="29310" x2="86807" y2="29310"/>
                        <a14:foregroundMark x1="64618" y1="38916" x2="64618" y2="38916"/>
                        <a14:foregroundMark x1="85457" y1="15517" x2="85457" y2="15517"/>
                        <a14:foregroundMark x1="83508" y1="21429" x2="83508" y2="21429"/>
                        <a14:foregroundMark x1="81409" y1="25369" x2="81409" y2="25369"/>
                        <a14:foregroundMark x1="82459" y1="37192" x2="82459" y2="37192"/>
                        <a14:foregroundMark x1="83958" y1="41379" x2="83958" y2="41379"/>
                        <a14:foregroundMark x1="81859" y1="49507" x2="81859" y2="49507"/>
                        <a14:foregroundMark x1="84858" y1="36453" x2="84858" y2="36453"/>
                        <a14:foregroundMark x1="90405" y1="22167" x2="90405" y2="22167"/>
                        <a14:foregroundMark x1="88006" y1="14039" x2="88006" y2="14039"/>
                        <a14:foregroundMark x1="84558" y1="6650" x2="84558" y2="6650"/>
                        <a14:foregroundMark x1="79160" y1="29310" x2="79160" y2="29310"/>
                        <a14:foregroundMark x1="80960" y1="33498" x2="80960" y2="33498"/>
                        <a14:foregroundMark x1="80210" y1="39901" x2="80210" y2="39901"/>
                        <a14:foregroundMark x1="60570" y1="36700" x2="60570" y2="36700"/>
                        <a14:foregroundMark x1="59970" y1="39409" x2="59970" y2="39409"/>
                        <a14:foregroundMark x1="83058" y1="27586" x2="83058" y2="27586"/>
                        <a14:foregroundMark x1="48126" y1="69951" x2="48126" y2="699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4291" y="2765822"/>
            <a:ext cx="4984270" cy="30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89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practice using some words in a sentence.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3229" y="2461954"/>
            <a:ext cx="860784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When I play a game, I like to roll the ________.</a:t>
            </a:r>
            <a:br>
              <a:rPr lang="en-US" sz="3200" dirty="0" smtClean="0">
                <a:solidFill>
                  <a:srgbClr val="FFFFFF"/>
                </a:solidFill>
              </a:rPr>
            </a:br>
            <a:endParaRPr lang="en-US" sz="3200" dirty="0" smtClean="0">
              <a:solidFill>
                <a:srgbClr val="FFFFFF"/>
              </a:solidFill>
            </a:endParaRPr>
          </a:p>
          <a:p>
            <a:pPr algn="ctr"/>
            <a:endParaRPr lang="en-US" sz="3200" dirty="0">
              <a:solidFill>
                <a:srgbClr val="FFFFFF"/>
              </a:solidFill>
            </a:endParaRPr>
          </a:p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     I am good at riding my _______________.</a:t>
            </a:r>
          </a:p>
          <a:p>
            <a:pPr algn="ctr"/>
            <a:endParaRPr lang="en-US" sz="3200" dirty="0">
              <a:solidFill>
                <a:srgbClr val="FFFFFF"/>
              </a:solidFill>
            </a:endParaRPr>
          </a:p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/>
            </a:r>
            <a:br>
              <a:rPr lang="en-US" sz="3200" dirty="0" smtClean="0">
                <a:solidFill>
                  <a:srgbClr val="FFFFFF"/>
                </a:solidFill>
              </a:rPr>
            </a:br>
            <a:r>
              <a:rPr lang="en-US" sz="3200" dirty="0" smtClean="0">
                <a:solidFill>
                  <a:srgbClr val="FFFFFF"/>
                </a:solidFill>
              </a:rPr>
              <a:t>When it is windy, I like to fly a _____________.</a:t>
            </a:r>
            <a:endParaRPr lang="en-US" sz="3200" dirty="0" smtClean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067" y="601079"/>
            <a:ext cx="1577007" cy="1792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225" y="3189943"/>
            <a:ext cx="1521269" cy="152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734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you name all of the </a:t>
            </a:r>
            <a:r>
              <a:rPr lang="en-US" dirty="0" err="1" smtClean="0"/>
              <a:t>i_e</a:t>
            </a:r>
            <a:r>
              <a:rPr lang="en-US" dirty="0" smtClean="0"/>
              <a:t> words?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3" y="2494505"/>
            <a:ext cx="1850819" cy="18508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722" y="4199214"/>
            <a:ext cx="1577007" cy="1792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631" y="1783832"/>
            <a:ext cx="3698488" cy="20958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2812" y="4199214"/>
            <a:ext cx="2459377" cy="26587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8059" y="1497106"/>
            <a:ext cx="2500992" cy="25009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0333" y1="63333" x2="40333" y2="63333"/>
                        <a14:foregroundMark x1="36000" y1="69000" x2="70333" y2="59333"/>
                        <a14:foregroundMark x1="68000" y1="74667" x2="18333" y2="76667"/>
                        <a14:foregroundMark x1="23333" y1="57667" x2="53333" y2="15000"/>
                        <a14:foregroundMark x1="58667" y1="9667" x2="80000" y2="38667"/>
                        <a14:foregroundMark x1="18000" y1="30000" x2="18000" y2="30000"/>
                        <a14:foregroundMark x1="8333" y1="49667" x2="8333" y2="49667"/>
                        <a14:foregroundMark x1="14000" y1="73000" x2="14000" y2="73000"/>
                        <a14:foregroundMark x1="14667" y1="70000" x2="14667" y2="70000"/>
                        <a14:foregroundMark x1="50333" y1="93000" x2="50333" y2="93000"/>
                        <a14:foregroundMark x1="86000" y1="71667" x2="86000" y2="71667"/>
                        <a14:foregroundMark x1="53667" y1="8000" x2="53667" y2="8000"/>
                        <a14:foregroundMark x1="84667" y1="32333" x2="84667" y2="32333"/>
                        <a14:foregroundMark x1="93000" y1="52333" x2="93000" y2="52333"/>
                        <a14:foregroundMark x1="75333" y1="78333" x2="75333" y2="78333"/>
                        <a14:foregroundMark x1="71667" y1="85333" x2="71667" y2="85333"/>
                        <a14:foregroundMark x1="49000" y1="88667" x2="49000" y2="88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61881" y="3998098"/>
            <a:ext cx="1793488" cy="17934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74" y="5020006"/>
            <a:ext cx="1505604" cy="15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96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Nice job! Use two of these words in a sentence.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3" y="2494505"/>
            <a:ext cx="1850819" cy="18508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722" y="4199214"/>
            <a:ext cx="1577007" cy="1792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631" y="1783832"/>
            <a:ext cx="3698488" cy="20958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2812" y="4199214"/>
            <a:ext cx="2459377" cy="26587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8059" y="1497106"/>
            <a:ext cx="2500992" cy="25009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0333" y1="63333" x2="40333" y2="63333"/>
                        <a14:foregroundMark x1="36000" y1="69000" x2="70333" y2="59333"/>
                        <a14:foregroundMark x1="68000" y1="74667" x2="18333" y2="76667"/>
                        <a14:foregroundMark x1="23333" y1="57667" x2="53333" y2="15000"/>
                        <a14:foregroundMark x1="58667" y1="9667" x2="80000" y2="38667"/>
                        <a14:foregroundMark x1="18000" y1="30000" x2="18000" y2="30000"/>
                        <a14:foregroundMark x1="8333" y1="49667" x2="8333" y2="49667"/>
                        <a14:foregroundMark x1="14000" y1="73000" x2="14000" y2="73000"/>
                        <a14:foregroundMark x1="14667" y1="70000" x2="14667" y2="70000"/>
                        <a14:foregroundMark x1="50333" y1="93000" x2="50333" y2="93000"/>
                        <a14:foregroundMark x1="86000" y1="71667" x2="86000" y2="71667"/>
                        <a14:foregroundMark x1="53667" y1="8000" x2="53667" y2="8000"/>
                        <a14:foregroundMark x1="84667" y1="32333" x2="84667" y2="32333"/>
                        <a14:foregroundMark x1="93000" y1="52333" x2="93000" y2="52333"/>
                        <a14:foregroundMark x1="75333" y1="78333" x2="75333" y2="78333"/>
                        <a14:foregroundMark x1="71667" y1="85333" x2="71667" y2="85333"/>
                        <a14:foregroundMark x1="49000" y1="88667" x2="49000" y2="88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61881" y="3998098"/>
            <a:ext cx="1793488" cy="17934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74" y="5020006"/>
            <a:ext cx="1505604" cy="15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620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three </a:t>
            </a:r>
            <a:r>
              <a:rPr lang="en-US" u="sng" dirty="0" smtClean="0"/>
              <a:t>different</a:t>
            </a:r>
            <a:r>
              <a:rPr lang="en-US" dirty="0" smtClean="0"/>
              <a:t> </a:t>
            </a:r>
            <a:r>
              <a:rPr lang="en-US" dirty="0" err="1" smtClean="0"/>
              <a:t>i_e</a:t>
            </a:r>
            <a:r>
              <a:rPr lang="en-US" dirty="0" smtClean="0"/>
              <a:t> words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5174" y="2271841"/>
            <a:ext cx="7457545" cy="2569469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742" y="3250416"/>
            <a:ext cx="2438460" cy="360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2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we will be looking into another country.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807" y="2392029"/>
            <a:ext cx="8139778" cy="24975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Can you guess which country it is?</a:t>
            </a:r>
            <a:endParaRPr lang="en-US" sz="3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3619547"/>
            <a:ext cx="6604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084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Very good job! </a:t>
            </a:r>
            <a:r>
              <a:rPr lang="en-US" dirty="0" smtClean="0"/>
              <a:t>What did we learn today?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32993" y="2336535"/>
            <a:ext cx="6086864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A look into </a:t>
            </a:r>
            <a:r>
              <a:rPr lang="en-US" sz="3600" dirty="0" smtClean="0">
                <a:solidFill>
                  <a:schemeClr val="bg1"/>
                </a:solidFill>
              </a:rPr>
              <a:t>Canada</a:t>
            </a:r>
            <a:endParaRPr lang="en-US" sz="36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Practicing Predictions</a:t>
            </a:r>
            <a:endParaRPr lang="en-US" sz="36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A review of </a:t>
            </a:r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en-US" sz="3600" dirty="0" err="1" smtClean="0">
                <a:solidFill>
                  <a:schemeClr val="bg1"/>
                </a:solidFill>
              </a:rPr>
              <a:t>i_e</a:t>
            </a:r>
            <a:r>
              <a:rPr lang="en-US" sz="3600" dirty="0" smtClean="0">
                <a:solidFill>
                  <a:schemeClr val="bg1"/>
                </a:solidFill>
              </a:rPr>
              <a:t>” </a:t>
            </a:r>
            <a:r>
              <a:rPr lang="en-US" sz="3600" dirty="0">
                <a:solidFill>
                  <a:schemeClr val="bg1"/>
                </a:solidFill>
              </a:rPr>
              <a:t>words</a:t>
            </a:r>
          </a:p>
        </p:txBody>
      </p:sp>
    </p:spTree>
    <p:extLst>
      <p:ext uri="{BB962C8B-B14F-4D97-AF65-F5344CB8AC3E}">
        <p14:creationId xmlns:p14="http://schemas.microsoft.com/office/powerpoint/2010/main" val="4026143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62016" y="884468"/>
            <a:ext cx="5780921" cy="1200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Let’s look at the homework now.</a:t>
            </a:r>
          </a:p>
          <a:p>
            <a:pPr algn="ctr"/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Do you have any questions?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175" y="2192141"/>
            <a:ext cx="4290992" cy="437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48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97601" y="2097820"/>
            <a:ext cx="48687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Thank you for a great class today.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We’ll see you next time!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064"/>
            <a:ext cx="4723129" cy="596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18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are some hints: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It is cold in the winter!</a:t>
            </a:r>
            <a:endParaRPr lang="en-US" sz="28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326" r="10326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50" b="2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695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85" y="5032416"/>
            <a:ext cx="8685011" cy="1100138"/>
          </a:xfrm>
        </p:spPr>
        <p:txBody>
          <a:bodyPr/>
          <a:lstStyle/>
          <a:p>
            <a:r>
              <a:rPr lang="en-US" dirty="0" smtClean="0"/>
              <a:t>Most people who live here speak English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941" b="5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173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661380"/>
            <a:ext cx="7612063" cy="1100138"/>
          </a:xfrm>
        </p:spPr>
        <p:txBody>
          <a:bodyPr/>
          <a:lstStyle/>
          <a:p>
            <a:r>
              <a:rPr lang="en-US" dirty="0" smtClean="0"/>
              <a:t>It has mountains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941" b="5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063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632181"/>
            <a:ext cx="7612063" cy="1100138"/>
          </a:xfrm>
        </p:spPr>
        <p:txBody>
          <a:bodyPr/>
          <a:lstStyle/>
          <a:p>
            <a:r>
              <a:rPr lang="en-US" dirty="0" smtClean="0"/>
              <a:t>And it also has flat lands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413" r="74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7465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942401"/>
            <a:ext cx="7612063" cy="1100138"/>
          </a:xfrm>
        </p:spPr>
        <p:txBody>
          <a:bodyPr/>
          <a:lstStyle/>
          <a:p>
            <a:r>
              <a:rPr lang="en-US" dirty="0" smtClean="0"/>
              <a:t>Can you guess what country it is? </a:t>
            </a:r>
            <a:endParaRPr lang="en-US" u="sng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488" r="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0567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169648"/>
            <a:ext cx="7612063" cy="1100138"/>
          </a:xfrm>
        </p:spPr>
        <p:txBody>
          <a:bodyPr/>
          <a:lstStyle/>
          <a:p>
            <a:r>
              <a:rPr lang="en-US" dirty="0" smtClean="0"/>
              <a:t>It is Canada! </a:t>
            </a:r>
            <a:r>
              <a:rPr lang="en-US" dirty="0" smtClean="0"/>
              <a:t>We will be learning about this country today.</a:t>
            </a:r>
            <a:endParaRPr lang="en-US" u="sng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610" r="66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87666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225</TotalTime>
  <Words>293</Words>
  <Application>Microsoft Macintosh PowerPoint</Application>
  <PresentationFormat>On-screen Show (4:3)</PresentationFormat>
  <Paragraphs>50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Habitat</vt:lpstr>
      <vt:lpstr>Around the World</vt:lpstr>
      <vt:lpstr>What will we be learning this class?</vt:lpstr>
      <vt:lpstr>Today we will be looking into another country.</vt:lpstr>
      <vt:lpstr>Here are some hints:</vt:lpstr>
      <vt:lpstr>Most people who live here speak English</vt:lpstr>
      <vt:lpstr>It has mountains…</vt:lpstr>
      <vt:lpstr>And it also has flat lands…</vt:lpstr>
      <vt:lpstr>Can you guess what country it is? </vt:lpstr>
      <vt:lpstr>It is Canada! We will be learning about this country today.</vt:lpstr>
      <vt:lpstr>What do you know about Canada? Write it below</vt:lpstr>
      <vt:lpstr>Let’s make some predictions…</vt:lpstr>
      <vt:lpstr>Do you think more people live in the North or South of Canada?</vt:lpstr>
      <vt:lpstr>Let’s find out!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you like about Canada?</vt:lpstr>
      <vt:lpstr>Review</vt:lpstr>
      <vt:lpstr>Great work!</vt:lpstr>
      <vt:lpstr>Look at this photo of Canada</vt:lpstr>
      <vt:lpstr>PowerPoint Presentation</vt:lpstr>
      <vt:lpstr>Let’s practice using some words in a sentence.</vt:lpstr>
      <vt:lpstr>Can you name all of the i_e words?</vt:lpstr>
      <vt:lpstr>Nice job! Use two of these words in a sentence.</vt:lpstr>
      <vt:lpstr>List three different i_e words</vt:lpstr>
      <vt:lpstr>Very good job! What did we learn today?</vt:lpstr>
      <vt:lpstr>PowerPoint Presentation</vt:lpstr>
      <vt:lpstr>PowerPoint Presentation</vt:lpstr>
    </vt:vector>
  </TitlesOfParts>
  <Company>Vandilay Industries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Around the World</dc:title>
  <dc:creator>Marissa Quintigliani</dc:creator>
  <cp:lastModifiedBy>Marissa Quintigliani</cp:lastModifiedBy>
  <cp:revision>23</cp:revision>
  <dcterms:created xsi:type="dcterms:W3CDTF">2017-08-03T14:31:16Z</dcterms:created>
  <dcterms:modified xsi:type="dcterms:W3CDTF">2017-08-10T18:30:21Z</dcterms:modified>
</cp:coreProperties>
</file>