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65" r:id="rId3"/>
    <p:sldId id="282" r:id="rId4"/>
    <p:sldId id="257" r:id="rId5"/>
    <p:sldId id="259" r:id="rId6"/>
    <p:sldId id="258" r:id="rId7"/>
    <p:sldId id="263" r:id="rId8"/>
    <p:sldId id="262" r:id="rId9"/>
    <p:sldId id="268" r:id="rId10"/>
    <p:sldId id="269" r:id="rId11"/>
    <p:sldId id="264" r:id="rId12"/>
    <p:sldId id="271" r:id="rId13"/>
    <p:sldId id="267" r:id="rId14"/>
    <p:sldId id="272" r:id="rId15"/>
    <p:sldId id="270" r:id="rId16"/>
    <p:sldId id="266" r:id="rId17"/>
    <p:sldId id="274" r:id="rId18"/>
    <p:sldId id="275" r:id="rId19"/>
    <p:sldId id="276" r:id="rId20"/>
    <p:sldId id="279" r:id="rId21"/>
    <p:sldId id="277" r:id="rId22"/>
    <p:sldId id="278" r:id="rId23"/>
    <p:sldId id="260" r:id="rId24"/>
    <p:sldId id="281" r:id="rId25"/>
    <p:sldId id="284" r:id="rId26"/>
    <p:sldId id="273" r:id="rId27"/>
    <p:sldId id="283"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38" autoAdjust="0"/>
    <p:restoredTop sz="94660"/>
  </p:normalViewPr>
  <p:slideViewPr>
    <p:cSldViewPr snapToGrid="0" snapToObjects="1">
      <p:cViewPr>
        <p:scale>
          <a:sx n="50" d="100"/>
          <a:sy n="50" d="100"/>
        </p:scale>
        <p:origin x="-2480" y="-1072"/>
      </p:cViewPr>
      <p:guideLst>
        <p:guide orient="horz" pos="2160"/>
        <p:guide pos="2880"/>
      </p:guideLst>
    </p:cSldViewPr>
  </p:slideViewPr>
  <p:notesTextViewPr>
    <p:cViewPr>
      <p:scale>
        <a:sx n="114" d="100"/>
        <a:sy n="114"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EFA9AA-EFA4-1640-B6B8-CE6130D623E9}" type="datetimeFigureOut">
              <a:rPr lang="en-US" smtClean="0"/>
              <a:t>16-07-31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790E53-7280-474C-9112-BC125A8F4D5C}" type="slidenum">
              <a:rPr lang="en-US" smtClean="0"/>
              <a:t>‹#›</a:t>
            </a:fld>
            <a:endParaRPr lang="en-US"/>
          </a:p>
        </p:txBody>
      </p:sp>
    </p:spTree>
    <p:extLst>
      <p:ext uri="{BB962C8B-B14F-4D97-AF65-F5344CB8AC3E}">
        <p14:creationId xmlns:p14="http://schemas.microsoft.com/office/powerpoint/2010/main" val="26958257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over the</a:t>
            </a:r>
            <a:r>
              <a:rPr lang="en-US" baseline="0" dirty="0" smtClean="0"/>
              <a:t> learning goals.</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a:t>
            </a:fld>
            <a:endParaRPr lang="en-US"/>
          </a:p>
        </p:txBody>
      </p:sp>
    </p:spTree>
    <p:extLst>
      <p:ext uri="{BB962C8B-B14F-4D97-AF65-F5344CB8AC3E}">
        <p14:creationId xmlns:p14="http://schemas.microsoft.com/office/powerpoint/2010/main" val="2968780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Ask students which which has the most fruit.</a:t>
            </a:r>
          </a:p>
        </p:txBody>
      </p:sp>
      <p:sp>
        <p:nvSpPr>
          <p:cNvPr id="4" name="Slide Number Placeholder 3"/>
          <p:cNvSpPr>
            <a:spLocks noGrp="1"/>
          </p:cNvSpPr>
          <p:nvPr>
            <p:ph type="sldNum" sz="quarter" idx="10"/>
          </p:nvPr>
        </p:nvSpPr>
        <p:spPr/>
        <p:txBody>
          <a:bodyPr/>
          <a:lstStyle/>
          <a:p>
            <a:fld id="{24011FA7-A013-D348-96CC-F8C03AB7AF1B}" type="slidenum">
              <a:rPr lang="en-US" smtClean="0"/>
              <a:t>11</a:t>
            </a:fld>
            <a:endParaRPr lang="en-US"/>
          </a:p>
        </p:txBody>
      </p:sp>
    </p:spTree>
    <p:extLst>
      <p:ext uri="{BB962C8B-B14F-4D97-AF65-F5344CB8AC3E}">
        <p14:creationId xmlns:p14="http://schemas.microsoft.com/office/powerpoint/2010/main" val="3039768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baseline="0" dirty="0" smtClean="0">
                <a:solidFill>
                  <a:schemeClr val="tx1"/>
                </a:solidFill>
                <a:effectLst/>
                <a:latin typeface="+mn-lt"/>
                <a:ea typeface="+mn-ea"/>
                <a:cs typeface="+mn-cs"/>
              </a:rPr>
              <a:t>Explain slide</a:t>
            </a:r>
          </a:p>
        </p:txBody>
      </p:sp>
      <p:sp>
        <p:nvSpPr>
          <p:cNvPr id="4" name="Slide Number Placeholder 3"/>
          <p:cNvSpPr>
            <a:spLocks noGrp="1"/>
          </p:cNvSpPr>
          <p:nvPr>
            <p:ph type="sldNum" sz="quarter" idx="10"/>
          </p:nvPr>
        </p:nvSpPr>
        <p:spPr/>
        <p:txBody>
          <a:bodyPr/>
          <a:lstStyle/>
          <a:p>
            <a:fld id="{91CC1B74-F970-B24A-9EEA-3C46080332FF}" type="slidenum">
              <a:rPr lang="en-US" smtClean="0"/>
              <a:t>12</a:t>
            </a:fld>
            <a:endParaRPr lang="en-US"/>
          </a:p>
        </p:txBody>
      </p:sp>
    </p:spTree>
    <p:extLst>
      <p:ext uri="{BB962C8B-B14F-4D97-AF65-F5344CB8AC3E}">
        <p14:creationId xmlns:p14="http://schemas.microsoft.com/office/powerpoint/2010/main" val="2537836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Explain slide</a:t>
            </a:r>
          </a:p>
          <a:p>
            <a:endParaRPr lang="en-US" baseline="0" dirty="0" smtClean="0"/>
          </a:p>
        </p:txBody>
      </p:sp>
      <p:sp>
        <p:nvSpPr>
          <p:cNvPr id="4" name="Slide Number Placeholder 3"/>
          <p:cNvSpPr>
            <a:spLocks noGrp="1"/>
          </p:cNvSpPr>
          <p:nvPr>
            <p:ph type="sldNum" sz="quarter" idx="10"/>
          </p:nvPr>
        </p:nvSpPr>
        <p:spPr/>
        <p:txBody>
          <a:bodyPr/>
          <a:lstStyle/>
          <a:p>
            <a:fld id="{24011FA7-A013-D348-96CC-F8C03AB7AF1B}" type="slidenum">
              <a:rPr lang="en-US" smtClean="0"/>
              <a:t>13</a:t>
            </a:fld>
            <a:endParaRPr lang="en-US"/>
          </a:p>
        </p:txBody>
      </p:sp>
    </p:spTree>
    <p:extLst>
      <p:ext uri="{BB962C8B-B14F-4D97-AF65-F5344CB8AC3E}">
        <p14:creationId xmlns:p14="http://schemas.microsoft.com/office/powerpoint/2010/main" val="3039768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baseline="0" dirty="0" smtClean="0">
                <a:solidFill>
                  <a:schemeClr val="tx1"/>
                </a:solidFill>
                <a:effectLst/>
                <a:latin typeface="+mn-lt"/>
                <a:ea typeface="+mn-ea"/>
                <a:cs typeface="+mn-cs"/>
              </a:rPr>
              <a:t>Do this activity verbally alternating between the students. </a:t>
            </a:r>
          </a:p>
          <a:p>
            <a:r>
              <a:rPr lang="en-US" sz="1200" b="0" kern="1200" baseline="0" dirty="0" smtClean="0">
                <a:solidFill>
                  <a:schemeClr val="tx1"/>
                </a:solidFill>
                <a:effectLst/>
                <a:latin typeface="+mn-lt"/>
                <a:ea typeface="+mn-ea"/>
                <a:cs typeface="+mn-cs"/>
              </a:rPr>
              <a:t>1. There were 2. There was 3. There were 4. There were 5. There was 6. There was</a:t>
            </a:r>
          </a:p>
        </p:txBody>
      </p:sp>
      <p:sp>
        <p:nvSpPr>
          <p:cNvPr id="4" name="Slide Number Placeholder 3"/>
          <p:cNvSpPr>
            <a:spLocks noGrp="1"/>
          </p:cNvSpPr>
          <p:nvPr>
            <p:ph type="sldNum" sz="quarter" idx="10"/>
          </p:nvPr>
        </p:nvSpPr>
        <p:spPr/>
        <p:txBody>
          <a:bodyPr/>
          <a:lstStyle/>
          <a:p>
            <a:fld id="{91CC1B74-F970-B24A-9EEA-3C46080332FF}" type="slidenum">
              <a:rPr lang="en-US" smtClean="0"/>
              <a:t>14</a:t>
            </a:fld>
            <a:endParaRPr lang="en-US"/>
          </a:p>
        </p:txBody>
      </p:sp>
    </p:spTree>
    <p:extLst>
      <p:ext uri="{BB962C8B-B14F-4D97-AF65-F5344CB8AC3E}">
        <p14:creationId xmlns:p14="http://schemas.microsoft.com/office/powerpoint/2010/main" val="2537836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baseline="0" dirty="0" smtClean="0">
                <a:solidFill>
                  <a:schemeClr val="tx1"/>
                </a:solidFill>
                <a:effectLst/>
                <a:latin typeface="+mn-lt"/>
                <a:ea typeface="+mn-ea"/>
                <a:cs typeface="+mn-cs"/>
              </a:rPr>
              <a:t>Do this activity verbally alternating between the students. </a:t>
            </a:r>
          </a:p>
        </p:txBody>
      </p:sp>
      <p:sp>
        <p:nvSpPr>
          <p:cNvPr id="4" name="Slide Number Placeholder 3"/>
          <p:cNvSpPr>
            <a:spLocks noGrp="1"/>
          </p:cNvSpPr>
          <p:nvPr>
            <p:ph type="sldNum" sz="quarter" idx="10"/>
          </p:nvPr>
        </p:nvSpPr>
        <p:spPr/>
        <p:txBody>
          <a:bodyPr/>
          <a:lstStyle/>
          <a:p>
            <a:fld id="{24011FA7-A013-D348-96CC-F8C03AB7AF1B}" type="slidenum">
              <a:rPr lang="en-US" smtClean="0"/>
              <a:t>15</a:t>
            </a:fld>
            <a:endParaRPr lang="en-US"/>
          </a:p>
        </p:txBody>
      </p:sp>
    </p:spTree>
    <p:extLst>
      <p:ext uri="{BB962C8B-B14F-4D97-AF65-F5344CB8AC3E}">
        <p14:creationId xmlns:p14="http://schemas.microsoft.com/office/powerpoint/2010/main" val="3039768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students to compare two pages and state</a:t>
            </a:r>
            <a:r>
              <a:rPr lang="en-US" baseline="0" dirty="0" smtClean="0"/>
              <a:t> the differences between the two houses. What’s missing in the second one? (i.e. There was a mirror in the bathroom.)</a:t>
            </a:r>
          </a:p>
        </p:txBody>
      </p:sp>
      <p:sp>
        <p:nvSpPr>
          <p:cNvPr id="4" name="Slide Number Placeholder 3"/>
          <p:cNvSpPr>
            <a:spLocks noGrp="1"/>
          </p:cNvSpPr>
          <p:nvPr>
            <p:ph type="sldNum" sz="quarter" idx="10"/>
          </p:nvPr>
        </p:nvSpPr>
        <p:spPr/>
        <p:txBody>
          <a:bodyPr/>
          <a:lstStyle/>
          <a:p>
            <a:fld id="{24011FA7-A013-D348-96CC-F8C03AB7AF1B}" type="slidenum">
              <a:rPr lang="en-US" smtClean="0"/>
              <a:t>16</a:t>
            </a:fld>
            <a:endParaRPr lang="en-US"/>
          </a:p>
        </p:txBody>
      </p:sp>
    </p:spTree>
    <p:extLst>
      <p:ext uri="{BB962C8B-B14F-4D97-AF65-F5344CB8AC3E}">
        <p14:creationId xmlns:p14="http://schemas.microsoft.com/office/powerpoint/2010/main" val="3039768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6ACE8B-8C52-4B4B-A4A7-2EB843315551}" type="slidenum">
              <a:rPr lang="es-MX"/>
              <a:pPr/>
              <a:t>17</a:t>
            </a:fld>
            <a:endParaRPr lang="es-MX"/>
          </a:p>
        </p:txBody>
      </p:sp>
      <p:sp>
        <p:nvSpPr>
          <p:cNvPr id="6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47" name="Rectangle 3"/>
          <p:cNvSpPr>
            <a:spLocks noGrp="1" noChangeArrowheads="1"/>
          </p:cNvSpPr>
          <p:nvPr>
            <p:ph type="body" idx="1"/>
          </p:nvPr>
        </p:nvSpPr>
        <p:spPr/>
        <p:txBody>
          <a:bodyPr/>
          <a:lstStyle/>
          <a:p>
            <a:endParaRPr lang="es-MX"/>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E20623-3B9A-A34F-A419-B57F0709E246}" type="slidenum">
              <a:rPr lang="es-MX"/>
              <a:pPr/>
              <a:t>18</a:t>
            </a:fld>
            <a:endParaRPr lang="es-MX"/>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s-MX" dirty="0" smtClean="0"/>
              <a:t>Tell the students to try and remember as much as</a:t>
            </a:r>
            <a:r>
              <a:rPr lang="es-MX" baseline="0" dirty="0" smtClean="0"/>
              <a:t> they can in the picture for 1 minute</a:t>
            </a:r>
            <a:endParaRPr lang="es-MX"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AFB3EB-29B2-8F4C-80F6-C53367E55EC8}" type="slidenum">
              <a:rPr lang="es-MX"/>
              <a:pPr/>
              <a:t>19</a:t>
            </a:fld>
            <a:endParaRPr lang="es-MX"/>
          </a:p>
        </p:txBody>
      </p:sp>
      <p:sp>
        <p:nvSpPr>
          <p:cNvPr id="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p:txBody>
          <a:bodyPr/>
          <a:lstStyle/>
          <a:p>
            <a:r>
              <a:rPr lang="es-MX" dirty="0" smtClean="0"/>
              <a:t>Tell students to make two lists</a:t>
            </a:r>
            <a:r>
              <a:rPr lang="es-MX" baseline="0" dirty="0" smtClean="0"/>
              <a:t> on a piece of paper. </a:t>
            </a:r>
            <a:endParaRPr lang="es-MX"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E20623-3B9A-A34F-A419-B57F0709E246}" type="slidenum">
              <a:rPr lang="es-MX"/>
              <a:pPr/>
              <a:t>20</a:t>
            </a:fld>
            <a:endParaRPr lang="es-MX"/>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s-MX" dirty="0" smtClean="0"/>
              <a:t>Tell the students to look at</a:t>
            </a:r>
            <a:r>
              <a:rPr lang="es-MX" baseline="0" dirty="0" smtClean="0"/>
              <a:t> it one more time for 1 minute. They should add to their list. </a:t>
            </a:r>
            <a:endParaRPr lang="es-MX"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students to</a:t>
            </a:r>
            <a:r>
              <a:rPr lang="en-US" baseline="0" dirty="0" smtClean="0"/>
              <a:t> show their drawings and explain what they ate for dinner.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3</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35BAFB-CFD2-2C4C-A392-CC96DE416414}" type="slidenum">
              <a:rPr lang="es-MX"/>
              <a:pPr/>
              <a:t>21</a:t>
            </a:fld>
            <a:endParaRPr lang="es-MX"/>
          </a:p>
        </p:txBody>
      </p:sp>
      <p:sp>
        <p:nvSpPr>
          <p:cNvPr id="15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p:txBody>
          <a:bodyPr/>
          <a:lstStyle/>
          <a:p>
            <a:endParaRPr lang="es-MX"/>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087587-278F-3F4F-B8D3-6B4CC8A380BB}" type="slidenum">
              <a:rPr lang="es-MX"/>
              <a:pPr/>
              <a:t>22</a:t>
            </a:fld>
            <a:endParaRPr lang="es-MX"/>
          </a:p>
        </p:txBody>
      </p:sp>
      <p:sp>
        <p:nvSpPr>
          <p:cNvPr id="17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p:txBody>
          <a:bodyPr/>
          <a:lstStyle/>
          <a:p>
            <a:endParaRPr lang="es-MX"/>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the students to read/sing their chosen</a:t>
            </a:r>
            <a:r>
              <a:rPr lang="en-US" baseline="0" dirty="0" smtClean="0"/>
              <a:t> song/poem. Ask them if they have been practicing, and remind them their recording is due next class. </a:t>
            </a:r>
          </a:p>
        </p:txBody>
      </p:sp>
      <p:sp>
        <p:nvSpPr>
          <p:cNvPr id="4" name="Slide Number Placeholder 3"/>
          <p:cNvSpPr>
            <a:spLocks noGrp="1"/>
          </p:cNvSpPr>
          <p:nvPr>
            <p:ph type="sldNum" sz="quarter" idx="10"/>
          </p:nvPr>
        </p:nvSpPr>
        <p:spPr/>
        <p:txBody>
          <a:bodyPr/>
          <a:lstStyle/>
          <a:p>
            <a:fld id="{24011FA7-A013-D348-96CC-F8C03AB7AF1B}" type="slidenum">
              <a:rPr lang="en-US" smtClean="0"/>
              <a:t>23</a:t>
            </a:fld>
            <a:endParaRPr lang="en-US"/>
          </a:p>
        </p:txBody>
      </p:sp>
    </p:spTree>
    <p:extLst>
      <p:ext uri="{BB962C8B-B14F-4D97-AF65-F5344CB8AC3E}">
        <p14:creationId xmlns:p14="http://schemas.microsoft.com/office/powerpoint/2010/main" val="3039768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to the students the tradition of Halloween. </a:t>
            </a:r>
          </a:p>
        </p:txBody>
      </p:sp>
      <p:sp>
        <p:nvSpPr>
          <p:cNvPr id="4" name="Slide Number Placeholder 3"/>
          <p:cNvSpPr>
            <a:spLocks noGrp="1"/>
          </p:cNvSpPr>
          <p:nvPr>
            <p:ph type="sldNum" sz="quarter" idx="10"/>
          </p:nvPr>
        </p:nvSpPr>
        <p:spPr/>
        <p:txBody>
          <a:bodyPr/>
          <a:lstStyle/>
          <a:p>
            <a:fld id="{24011FA7-A013-D348-96CC-F8C03AB7AF1B}" type="slidenum">
              <a:rPr lang="en-US" smtClean="0"/>
              <a:t>24</a:t>
            </a:fld>
            <a:endParaRPr lang="en-US"/>
          </a:p>
        </p:txBody>
      </p:sp>
    </p:spTree>
    <p:extLst>
      <p:ext uri="{BB962C8B-B14F-4D97-AF65-F5344CB8AC3E}">
        <p14:creationId xmlns:p14="http://schemas.microsoft.com/office/powerpoint/2010/main" val="3039768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Play “Food Magic Tricks.mp4”. If you are able, demonstrate the boiled egg trick for the students. Make</a:t>
            </a:r>
            <a:r>
              <a:rPr lang="en-US" sz="1200" kern="1200" baseline="0" dirty="0" smtClean="0">
                <a:solidFill>
                  <a:schemeClr val="tx1"/>
                </a:solidFill>
                <a:effectLst/>
                <a:latin typeface="+mn-lt"/>
                <a:ea typeface="+mn-ea"/>
                <a:cs typeface="+mn-cs"/>
              </a:rPr>
              <a:t> sure to stop the video for discussion. Questions: Do you do science experiments at your school? Do you ever use food? Did you think that food could be related to science?  Would you try one of these experiments at home?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4011FA7-A013-D348-96CC-F8C03AB7AF1B}" type="slidenum">
              <a:rPr lang="en-US" smtClean="0"/>
              <a:t>25</a:t>
            </a:fld>
            <a:endParaRPr lang="en-US"/>
          </a:p>
        </p:txBody>
      </p:sp>
    </p:spTree>
    <p:extLst>
      <p:ext uri="{BB962C8B-B14F-4D97-AF65-F5344CB8AC3E}">
        <p14:creationId xmlns:p14="http://schemas.microsoft.com/office/powerpoint/2010/main" val="3039768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over the</a:t>
            </a:r>
            <a:r>
              <a:rPr lang="en-US" baseline="0" dirty="0" smtClean="0"/>
              <a:t> learning goals.</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26</a:t>
            </a:fld>
            <a:endParaRPr lang="en-US"/>
          </a:p>
        </p:txBody>
      </p:sp>
    </p:spTree>
    <p:extLst>
      <p:ext uri="{BB962C8B-B14F-4D97-AF65-F5344CB8AC3E}">
        <p14:creationId xmlns:p14="http://schemas.microsoft.com/office/powerpoint/2010/main" val="2968780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4011FA7-A013-D348-96CC-F8C03AB7AF1B}" type="slidenum">
              <a:rPr lang="en-US" smtClean="0"/>
              <a:t>27</a:t>
            </a:fld>
            <a:endParaRPr lang="en-US"/>
          </a:p>
        </p:txBody>
      </p:sp>
    </p:spTree>
    <p:extLst>
      <p:ext uri="{BB962C8B-B14F-4D97-AF65-F5344CB8AC3E}">
        <p14:creationId xmlns:p14="http://schemas.microsoft.com/office/powerpoint/2010/main" val="3039768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say ‘S’ place the tip of the tongue just off the ridge behind the teeth. To say ‘T’, h</a:t>
            </a:r>
            <a:r>
              <a:rPr lang="en-US" dirty="0" smtClean="0"/>
              <a:t>ave the tip of your tongue pressed against the top of your mouth right behind the front tooth.  Then slightly push air separating your tongue and upper mouth. Demonstrate</a:t>
            </a:r>
            <a:r>
              <a:rPr lang="en-US" baseline="0" dirty="0" smtClean="0"/>
              <a:t> this for students and have them practice.</a:t>
            </a:r>
          </a:p>
        </p:txBody>
      </p:sp>
      <p:sp>
        <p:nvSpPr>
          <p:cNvPr id="4" name="Slide Number Placeholder 3"/>
          <p:cNvSpPr>
            <a:spLocks noGrp="1"/>
          </p:cNvSpPr>
          <p:nvPr>
            <p:ph type="sldNum" sz="quarter" idx="10"/>
          </p:nvPr>
        </p:nvSpPr>
        <p:spPr/>
        <p:txBody>
          <a:bodyPr/>
          <a:lstStyle/>
          <a:p>
            <a:fld id="{24011FA7-A013-D348-96CC-F8C03AB7AF1B}" type="slidenum">
              <a:rPr lang="en-US" smtClean="0"/>
              <a:t>4</a:t>
            </a:fld>
            <a:endParaRPr lang="en-US"/>
          </a:p>
        </p:txBody>
      </p:sp>
    </p:spTree>
    <p:extLst>
      <p:ext uri="{BB962C8B-B14F-4D97-AF65-F5344CB8AC3E}">
        <p14:creationId xmlns:p14="http://schemas.microsoft.com/office/powerpoint/2010/main" val="3039768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each word, articulating it clearly. Then</a:t>
            </a:r>
            <a:r>
              <a:rPr lang="en-US" baseline="0" dirty="0" smtClean="0"/>
              <a:t> say it again, pointing to each syllable, emphasizing the main stress on the polysyllabic words. Say the word again, in a more natural way. Instruct the students to repeat the word, chorally and then individually. </a:t>
            </a:r>
          </a:p>
        </p:txBody>
      </p:sp>
      <p:sp>
        <p:nvSpPr>
          <p:cNvPr id="4" name="Slide Number Placeholder 3"/>
          <p:cNvSpPr>
            <a:spLocks noGrp="1"/>
          </p:cNvSpPr>
          <p:nvPr>
            <p:ph type="sldNum" sz="quarter" idx="10"/>
          </p:nvPr>
        </p:nvSpPr>
        <p:spPr/>
        <p:txBody>
          <a:bodyPr/>
          <a:lstStyle/>
          <a:p>
            <a:fld id="{24011FA7-A013-D348-96CC-F8C03AB7AF1B}" type="slidenum">
              <a:rPr lang="en-US" smtClean="0"/>
              <a:t>5</a:t>
            </a:fld>
            <a:endParaRPr lang="en-US"/>
          </a:p>
        </p:txBody>
      </p:sp>
    </p:spTree>
    <p:extLst>
      <p:ext uri="{BB962C8B-B14F-4D97-AF65-F5344CB8AC3E}">
        <p14:creationId xmlns:p14="http://schemas.microsoft.com/office/powerpoint/2010/main" val="3039768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each word, articulating it clearly. Then</a:t>
            </a:r>
            <a:r>
              <a:rPr lang="en-US" baseline="0" dirty="0" smtClean="0"/>
              <a:t> say it again, pointing to each syllable, emphasizing the main stress on the polysyllabic words. Say the word again, in a more natural way. Instruct the students to repeat the word, chorally and then individually. </a:t>
            </a:r>
          </a:p>
        </p:txBody>
      </p:sp>
      <p:sp>
        <p:nvSpPr>
          <p:cNvPr id="4" name="Slide Number Placeholder 3"/>
          <p:cNvSpPr>
            <a:spLocks noGrp="1"/>
          </p:cNvSpPr>
          <p:nvPr>
            <p:ph type="sldNum" sz="quarter" idx="10"/>
          </p:nvPr>
        </p:nvSpPr>
        <p:spPr/>
        <p:txBody>
          <a:bodyPr/>
          <a:lstStyle/>
          <a:p>
            <a:fld id="{24011FA7-A013-D348-96CC-F8C03AB7AF1B}" type="slidenum">
              <a:rPr lang="en-US" smtClean="0"/>
              <a:t>6</a:t>
            </a:fld>
            <a:endParaRPr lang="en-US"/>
          </a:p>
        </p:txBody>
      </p:sp>
    </p:spTree>
    <p:extLst>
      <p:ext uri="{BB962C8B-B14F-4D97-AF65-F5344CB8AC3E}">
        <p14:creationId xmlns:p14="http://schemas.microsoft.com/office/powerpoint/2010/main" val="3039768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Get students to number the steps for each photo. Ask them why they numbered it the way they did. The egg cracking and the chopped green onion are interchangeable. </a:t>
            </a:r>
          </a:p>
        </p:txBody>
      </p:sp>
      <p:sp>
        <p:nvSpPr>
          <p:cNvPr id="4" name="Slide Number Placeholder 3"/>
          <p:cNvSpPr>
            <a:spLocks noGrp="1"/>
          </p:cNvSpPr>
          <p:nvPr>
            <p:ph type="sldNum" sz="quarter" idx="10"/>
          </p:nvPr>
        </p:nvSpPr>
        <p:spPr/>
        <p:txBody>
          <a:bodyPr/>
          <a:lstStyle/>
          <a:p>
            <a:fld id="{24011FA7-A013-D348-96CC-F8C03AB7AF1B}" type="slidenum">
              <a:rPr lang="en-US" smtClean="0"/>
              <a:t>7</a:t>
            </a:fld>
            <a:endParaRPr lang="en-US"/>
          </a:p>
        </p:txBody>
      </p:sp>
    </p:spTree>
    <p:extLst>
      <p:ext uri="{BB962C8B-B14F-4D97-AF65-F5344CB8AC3E}">
        <p14:creationId xmlns:p14="http://schemas.microsoft.com/office/powerpoint/2010/main" val="3039768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baseline="0" dirty="0" smtClean="0">
                <a:solidFill>
                  <a:schemeClr val="tx1"/>
                </a:solidFill>
                <a:effectLst/>
                <a:latin typeface="+mn-lt"/>
                <a:ea typeface="+mn-ea"/>
                <a:cs typeface="+mn-cs"/>
              </a:rPr>
              <a:t>Explain slide</a:t>
            </a:r>
          </a:p>
        </p:txBody>
      </p:sp>
      <p:sp>
        <p:nvSpPr>
          <p:cNvPr id="4" name="Slide Number Placeholder 3"/>
          <p:cNvSpPr>
            <a:spLocks noGrp="1"/>
          </p:cNvSpPr>
          <p:nvPr>
            <p:ph type="sldNum" sz="quarter" idx="10"/>
          </p:nvPr>
        </p:nvSpPr>
        <p:spPr/>
        <p:txBody>
          <a:bodyPr/>
          <a:lstStyle/>
          <a:p>
            <a:fld id="{91CC1B74-F970-B24A-9EEA-3C46080332FF}" type="slidenum">
              <a:rPr lang="en-US" smtClean="0"/>
              <a:t>8</a:t>
            </a:fld>
            <a:endParaRPr lang="en-US"/>
          </a:p>
        </p:txBody>
      </p:sp>
    </p:spTree>
    <p:extLst>
      <p:ext uri="{BB962C8B-B14F-4D97-AF65-F5344CB8AC3E}">
        <p14:creationId xmlns:p14="http://schemas.microsoft.com/office/powerpoint/2010/main" val="2537836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Explain slide</a:t>
            </a:r>
          </a:p>
          <a:p>
            <a:endParaRPr lang="en-US" sz="1200" b="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CC1B74-F970-B24A-9EEA-3C46080332FF}" type="slidenum">
              <a:rPr lang="en-US" smtClean="0"/>
              <a:t>9</a:t>
            </a:fld>
            <a:endParaRPr lang="en-US"/>
          </a:p>
        </p:txBody>
      </p:sp>
    </p:spTree>
    <p:extLst>
      <p:ext uri="{BB962C8B-B14F-4D97-AF65-F5344CB8AC3E}">
        <p14:creationId xmlns:p14="http://schemas.microsoft.com/office/powerpoint/2010/main" val="2537836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baseline="0" dirty="0" smtClean="0">
                <a:solidFill>
                  <a:schemeClr val="tx1"/>
                </a:solidFill>
                <a:effectLst/>
                <a:latin typeface="+mn-lt"/>
                <a:ea typeface="+mn-ea"/>
                <a:cs typeface="+mn-cs"/>
              </a:rPr>
              <a:t>Go over each example and ask the students if it’s more or most</a:t>
            </a:r>
          </a:p>
          <a:p>
            <a:r>
              <a:rPr lang="en-US" sz="1200" b="0" kern="1200" baseline="0" dirty="0" smtClean="0">
                <a:solidFill>
                  <a:schemeClr val="tx1"/>
                </a:solidFill>
                <a:effectLst/>
                <a:latin typeface="+mn-lt"/>
                <a:ea typeface="+mn-ea"/>
                <a:cs typeface="+mn-cs"/>
              </a:rPr>
              <a:t>1. more 2. most 3. most 4. most 5. most 6. most 7. most 8. most 9. more 10. most</a:t>
            </a:r>
          </a:p>
        </p:txBody>
      </p:sp>
      <p:sp>
        <p:nvSpPr>
          <p:cNvPr id="4" name="Slide Number Placeholder 3"/>
          <p:cNvSpPr>
            <a:spLocks noGrp="1"/>
          </p:cNvSpPr>
          <p:nvPr>
            <p:ph type="sldNum" sz="quarter" idx="10"/>
          </p:nvPr>
        </p:nvSpPr>
        <p:spPr/>
        <p:txBody>
          <a:bodyPr/>
          <a:lstStyle/>
          <a:p>
            <a:fld id="{91CC1B74-F970-B24A-9EEA-3C46080332FF}" type="slidenum">
              <a:rPr lang="en-US" smtClean="0"/>
              <a:t>10</a:t>
            </a:fld>
            <a:endParaRPr lang="en-US"/>
          </a:p>
        </p:txBody>
      </p:sp>
    </p:spTree>
    <p:extLst>
      <p:ext uri="{BB962C8B-B14F-4D97-AF65-F5344CB8AC3E}">
        <p14:creationId xmlns:p14="http://schemas.microsoft.com/office/powerpoint/2010/main" val="2537836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97507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443028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262855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s-MX"/>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s-MX"/>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55F263F2-4381-1446-B61A-F70EBAC37125}" type="slidenum">
              <a:rPr lang="es-MX"/>
              <a:pPr/>
              <a:t>‹#›</a:t>
            </a:fld>
            <a:endParaRPr lang="es-MX"/>
          </a:p>
        </p:txBody>
      </p:sp>
    </p:spTree>
    <p:extLst>
      <p:ext uri="{BB962C8B-B14F-4D97-AF65-F5344CB8AC3E}">
        <p14:creationId xmlns:p14="http://schemas.microsoft.com/office/powerpoint/2010/main" val="926065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272240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862625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D98F30-7818-C14C-AA6E-03B5F72024D5}" type="datetimeFigureOut">
              <a:rPr lang="en-US" smtClean="0"/>
              <a:t>16-07-31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628337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D98F30-7818-C14C-AA6E-03B5F72024D5}" type="datetimeFigureOut">
              <a:rPr lang="en-US" smtClean="0"/>
              <a:t>16-07-31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817629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D98F30-7818-C14C-AA6E-03B5F72024D5}" type="datetimeFigureOut">
              <a:rPr lang="en-US" smtClean="0"/>
              <a:t>16-07-31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760093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98F30-7818-C14C-AA6E-03B5F72024D5}" type="datetimeFigureOut">
              <a:rPr lang="en-US" smtClean="0"/>
              <a:t>16-07-31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25831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D98F30-7818-C14C-AA6E-03B5F72024D5}" type="datetimeFigureOut">
              <a:rPr lang="en-US" smtClean="0"/>
              <a:t>16-07-31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559001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D98F30-7818-C14C-AA6E-03B5F72024D5}" type="datetimeFigureOut">
              <a:rPr lang="en-US" smtClean="0"/>
              <a:t>16-07-31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9934594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98F30-7818-C14C-AA6E-03B5F72024D5}" type="datetimeFigureOut">
              <a:rPr lang="en-US" smtClean="0"/>
              <a:t>16-07-31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D70BB-9A74-0840-ABFC-F028D17BFC0F}" type="slidenum">
              <a:rPr lang="en-US" smtClean="0"/>
              <a:t>‹#›</a:t>
            </a:fld>
            <a:endParaRPr lang="en-US"/>
          </a:p>
        </p:txBody>
      </p:sp>
    </p:spTree>
    <p:extLst>
      <p:ext uri="{BB962C8B-B14F-4D97-AF65-F5344CB8AC3E}">
        <p14:creationId xmlns:p14="http://schemas.microsoft.com/office/powerpoint/2010/main" val="2209155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9" Type="http://schemas.openxmlformats.org/officeDocument/2006/relationships/image" Target="../media/image30.wmf"/><Relationship Id="rId20" Type="http://schemas.openxmlformats.org/officeDocument/2006/relationships/image" Target="../media/image41.wmf"/><Relationship Id="rId21" Type="http://schemas.openxmlformats.org/officeDocument/2006/relationships/image" Target="../media/image42.png"/><Relationship Id="rId22" Type="http://schemas.openxmlformats.org/officeDocument/2006/relationships/image" Target="../media/image43.wmf"/><Relationship Id="rId23" Type="http://schemas.openxmlformats.org/officeDocument/2006/relationships/image" Target="../media/image44.wmf"/><Relationship Id="rId24" Type="http://schemas.openxmlformats.org/officeDocument/2006/relationships/image" Target="../media/image45.wmf"/><Relationship Id="rId25" Type="http://schemas.openxmlformats.org/officeDocument/2006/relationships/image" Target="../media/image46.wmf"/><Relationship Id="rId26" Type="http://schemas.openxmlformats.org/officeDocument/2006/relationships/image" Target="../media/image47.wmf"/><Relationship Id="rId27" Type="http://schemas.openxmlformats.org/officeDocument/2006/relationships/image" Target="../media/image48.wmf"/><Relationship Id="rId28" Type="http://schemas.openxmlformats.org/officeDocument/2006/relationships/image" Target="../media/image49.wmf"/><Relationship Id="rId29" Type="http://schemas.openxmlformats.org/officeDocument/2006/relationships/image" Target="../media/image50.png"/><Relationship Id="rId30" Type="http://schemas.openxmlformats.org/officeDocument/2006/relationships/image" Target="../media/image51.png"/><Relationship Id="rId31" Type="http://schemas.openxmlformats.org/officeDocument/2006/relationships/image" Target="../media/image52.png"/><Relationship Id="rId32" Type="http://schemas.openxmlformats.org/officeDocument/2006/relationships/image" Target="../media/image53.wmf"/><Relationship Id="rId10" Type="http://schemas.openxmlformats.org/officeDocument/2006/relationships/image" Target="../media/image31.wmf"/><Relationship Id="rId11" Type="http://schemas.openxmlformats.org/officeDocument/2006/relationships/image" Target="../media/image32.wmf"/><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wmf"/><Relationship Id="rId15" Type="http://schemas.openxmlformats.org/officeDocument/2006/relationships/image" Target="../media/image36.wmf"/><Relationship Id="rId16" Type="http://schemas.openxmlformats.org/officeDocument/2006/relationships/image" Target="../media/image37.wmf"/><Relationship Id="rId17" Type="http://schemas.openxmlformats.org/officeDocument/2006/relationships/image" Target="../media/image38.png"/><Relationship Id="rId18" Type="http://schemas.openxmlformats.org/officeDocument/2006/relationships/image" Target="../media/image39.png"/><Relationship Id="rId19" Type="http://schemas.openxmlformats.org/officeDocument/2006/relationships/image" Target="../media/image40.png"/><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4.wmf"/><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wmf"/><Relationship Id="rId8" Type="http://schemas.openxmlformats.org/officeDocument/2006/relationships/image" Target="../media/image29.wmf"/></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jp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9" Type="http://schemas.openxmlformats.org/officeDocument/2006/relationships/image" Target="../media/image30.wmf"/><Relationship Id="rId20" Type="http://schemas.openxmlformats.org/officeDocument/2006/relationships/image" Target="../media/image41.wmf"/><Relationship Id="rId21" Type="http://schemas.openxmlformats.org/officeDocument/2006/relationships/image" Target="../media/image42.png"/><Relationship Id="rId22" Type="http://schemas.openxmlformats.org/officeDocument/2006/relationships/image" Target="../media/image43.wmf"/><Relationship Id="rId23" Type="http://schemas.openxmlformats.org/officeDocument/2006/relationships/image" Target="../media/image44.wmf"/><Relationship Id="rId24" Type="http://schemas.openxmlformats.org/officeDocument/2006/relationships/image" Target="../media/image45.wmf"/><Relationship Id="rId25" Type="http://schemas.openxmlformats.org/officeDocument/2006/relationships/image" Target="../media/image46.wmf"/><Relationship Id="rId26" Type="http://schemas.openxmlformats.org/officeDocument/2006/relationships/image" Target="../media/image47.wmf"/><Relationship Id="rId27" Type="http://schemas.openxmlformats.org/officeDocument/2006/relationships/image" Target="../media/image48.wmf"/><Relationship Id="rId28" Type="http://schemas.openxmlformats.org/officeDocument/2006/relationships/image" Target="../media/image49.wmf"/><Relationship Id="rId29" Type="http://schemas.openxmlformats.org/officeDocument/2006/relationships/image" Target="../media/image50.png"/><Relationship Id="rId30" Type="http://schemas.openxmlformats.org/officeDocument/2006/relationships/image" Target="../media/image51.png"/><Relationship Id="rId31" Type="http://schemas.openxmlformats.org/officeDocument/2006/relationships/image" Target="../media/image52.png"/><Relationship Id="rId32" Type="http://schemas.openxmlformats.org/officeDocument/2006/relationships/image" Target="../media/image53.wmf"/><Relationship Id="rId10" Type="http://schemas.openxmlformats.org/officeDocument/2006/relationships/image" Target="../media/image31.wmf"/><Relationship Id="rId11" Type="http://schemas.openxmlformats.org/officeDocument/2006/relationships/image" Target="../media/image32.wmf"/><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wmf"/><Relationship Id="rId15" Type="http://schemas.openxmlformats.org/officeDocument/2006/relationships/image" Target="../media/image36.wmf"/><Relationship Id="rId16" Type="http://schemas.openxmlformats.org/officeDocument/2006/relationships/image" Target="../media/image37.wmf"/><Relationship Id="rId17" Type="http://schemas.openxmlformats.org/officeDocument/2006/relationships/image" Target="../media/image38.png"/><Relationship Id="rId18" Type="http://schemas.openxmlformats.org/officeDocument/2006/relationships/image" Target="../media/image39.png"/><Relationship Id="rId19" Type="http://schemas.openxmlformats.org/officeDocument/2006/relationships/image" Target="../media/image40.png"/><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4.wmf"/><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wmf"/><Relationship Id="rId8" Type="http://schemas.openxmlformats.org/officeDocument/2006/relationships/image" Target="../media/image29.wmf"/></Relationships>
</file>

<file path=ppt/slides/_rels/slide21.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7.png"/><Relationship Id="rId5" Type="http://schemas.openxmlformats.org/officeDocument/2006/relationships/image" Target="../media/image58.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jpg"/><Relationship Id="rId5" Type="http://schemas.openxmlformats.org/officeDocument/2006/relationships/image" Target="../media/image63.jp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4" name="Picture 3" descr="graphics for title 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12884"/>
            <a:ext cx="9144000" cy="1653285"/>
          </a:xfrm>
          <a:prstGeom prst="rect">
            <a:avLst/>
          </a:prstGeom>
        </p:spPr>
      </p:pic>
      <p:sp>
        <p:nvSpPr>
          <p:cNvPr id="2" name="Title 1"/>
          <p:cNvSpPr>
            <a:spLocks noGrp="1"/>
          </p:cNvSpPr>
          <p:nvPr>
            <p:ph type="ctrTitle"/>
          </p:nvPr>
        </p:nvSpPr>
        <p:spPr>
          <a:xfrm>
            <a:off x="685800" y="2130425"/>
            <a:ext cx="7772400" cy="2021313"/>
          </a:xfrm>
        </p:spPr>
        <p:txBody>
          <a:bodyPr>
            <a:normAutofit fontScale="90000"/>
          </a:bodyPr>
          <a:lstStyle/>
          <a:p>
            <a:r>
              <a:rPr lang="en-US" sz="3600" dirty="0" smtClean="0">
                <a:latin typeface="Century Gothic"/>
                <a:cs typeface="Century Gothic"/>
              </a:rPr>
              <a:t/>
            </a:r>
            <a:br>
              <a:rPr lang="en-US" sz="3600" dirty="0" smtClean="0">
                <a:latin typeface="Century Gothic"/>
                <a:cs typeface="Century Gothic"/>
              </a:rPr>
            </a:br>
            <a:r>
              <a:rPr lang="en-US" sz="3600" dirty="0" smtClean="0">
                <a:latin typeface="Century Gothic"/>
                <a:cs typeface="Century Gothic"/>
              </a:rPr>
              <a:t>Lesson 11</a:t>
            </a:r>
            <a:br>
              <a:rPr lang="en-US" sz="3600" dirty="0" smtClean="0">
                <a:latin typeface="Century Gothic"/>
                <a:cs typeface="Century Gothic"/>
              </a:rPr>
            </a:br>
            <a:r>
              <a:rPr lang="en-US" sz="11100" b="1" dirty="0" smtClean="0">
                <a:effectLst>
                  <a:outerShdw blurRad="50800" dist="38100" dir="8580000" algn="tl" rotWithShape="0">
                    <a:srgbClr val="000000">
                      <a:alpha val="43000"/>
                    </a:srgbClr>
                  </a:outerShdw>
                </a:effectLst>
                <a:latin typeface="Century Gothic"/>
                <a:cs typeface="Century Gothic"/>
              </a:rPr>
              <a:t>FOOD</a:t>
            </a:r>
            <a:r>
              <a:rPr lang="en-US" sz="3600" dirty="0" smtClean="0">
                <a:latin typeface="Century Gothic"/>
                <a:cs typeface="Century Gothic"/>
              </a:rPr>
              <a:t/>
            </a:r>
            <a:br>
              <a:rPr lang="en-US" sz="3600" dirty="0" smtClean="0">
                <a:latin typeface="Century Gothic"/>
                <a:cs typeface="Century Gothic"/>
              </a:rPr>
            </a:br>
            <a:r>
              <a:rPr lang="en-US" sz="3600" dirty="0">
                <a:latin typeface="Century Gothic"/>
                <a:cs typeface="Century Gothic"/>
              </a:rPr>
              <a:t/>
            </a:r>
            <a:br>
              <a:rPr lang="en-US" sz="3600" dirty="0">
                <a:latin typeface="Century Gothic"/>
                <a:cs typeface="Century Gothic"/>
              </a:rPr>
            </a:br>
            <a:endParaRPr lang="en-US" sz="3600" dirty="0">
              <a:latin typeface="Century Gothic"/>
              <a:cs typeface="Century Gothic"/>
            </a:endParaRPr>
          </a:p>
        </p:txBody>
      </p:sp>
      <p:pic>
        <p:nvPicPr>
          <p:cNvPr id="5" name="Picture 4"/>
          <p:cNvPicPr>
            <a:picLocks noChangeAspect="1"/>
          </p:cNvPicPr>
          <p:nvPr/>
        </p:nvPicPr>
        <p:blipFill>
          <a:blip r:embed="rId4"/>
          <a:stretch>
            <a:fillRect/>
          </a:stretch>
        </p:blipFill>
        <p:spPr>
          <a:xfrm>
            <a:off x="3736343" y="817366"/>
            <a:ext cx="1664489" cy="732375"/>
          </a:xfrm>
          <a:prstGeom prst="rect">
            <a:avLst/>
          </a:prstGeom>
        </p:spPr>
      </p:pic>
    </p:spTree>
    <p:extLst>
      <p:ext uri="{BB962C8B-B14F-4D97-AF65-F5344CB8AC3E}">
        <p14:creationId xmlns:p14="http://schemas.microsoft.com/office/powerpoint/2010/main" val="10278191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3" y="34751"/>
            <a:ext cx="8856133" cy="1143000"/>
          </a:xfrm>
        </p:spPr>
        <p:txBody>
          <a:bodyPr>
            <a:noAutofit/>
          </a:bodyPr>
          <a:lstStyle/>
          <a:p>
            <a:r>
              <a:rPr lang="en-US" b="1" dirty="0" smtClean="0">
                <a:latin typeface="Century Gothic"/>
                <a:cs typeface="Century Gothic"/>
              </a:rPr>
              <a:t>More or most?</a:t>
            </a:r>
            <a:endParaRPr lang="en-US" b="1" dirty="0">
              <a:latin typeface="Century Gothic"/>
              <a:cs typeface="Century Gothic"/>
            </a:endParaRPr>
          </a:p>
        </p:txBody>
      </p:sp>
      <p:pic>
        <p:nvPicPr>
          <p:cNvPr id="4" name="Picture 3"/>
          <p:cNvPicPr>
            <a:picLocks noChangeAspect="1"/>
          </p:cNvPicPr>
          <p:nvPr/>
        </p:nvPicPr>
        <p:blipFill>
          <a:blip r:embed="rId3"/>
          <a:stretch>
            <a:fillRect/>
          </a:stretch>
        </p:blipFill>
        <p:spPr>
          <a:xfrm>
            <a:off x="76200" y="1177750"/>
            <a:ext cx="9089998" cy="4359449"/>
          </a:xfrm>
          <a:prstGeom prst="rect">
            <a:avLst/>
          </a:prstGeom>
        </p:spPr>
      </p:pic>
    </p:spTree>
    <p:extLst>
      <p:ext uri="{BB962C8B-B14F-4D97-AF65-F5344CB8AC3E}">
        <p14:creationId xmlns:p14="http://schemas.microsoft.com/office/powerpoint/2010/main" val="192816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9311" y="584200"/>
            <a:ext cx="7994633" cy="6273800"/>
          </a:xfrm>
          <a:prstGeom prst="rect">
            <a:avLst/>
          </a:prstGeom>
        </p:spPr>
      </p:pic>
      <p:sp>
        <p:nvSpPr>
          <p:cNvPr id="4" name="Title 1"/>
          <p:cNvSpPr>
            <a:spLocks noGrp="1"/>
          </p:cNvSpPr>
          <p:nvPr>
            <p:ph type="title"/>
          </p:nvPr>
        </p:nvSpPr>
        <p:spPr>
          <a:xfrm>
            <a:off x="457201" y="-245956"/>
            <a:ext cx="8229600" cy="1143000"/>
          </a:xfrm>
        </p:spPr>
        <p:txBody>
          <a:bodyPr>
            <a:noAutofit/>
          </a:bodyPr>
          <a:lstStyle/>
          <a:p>
            <a:r>
              <a:rPr lang="en-US" sz="4000" b="1" dirty="0" smtClean="0">
                <a:latin typeface="Century Gothic"/>
                <a:cs typeface="Century Gothic"/>
              </a:rPr>
              <a:t>Which group has the most fruit?</a:t>
            </a:r>
            <a:endParaRPr lang="en-US" sz="4000" b="1" dirty="0">
              <a:latin typeface="Century Gothic"/>
              <a:cs typeface="Century Gothic"/>
            </a:endParaRPr>
          </a:p>
        </p:txBody>
      </p:sp>
    </p:spTree>
    <p:extLst>
      <p:ext uri="{BB962C8B-B14F-4D97-AF65-F5344CB8AC3E}">
        <p14:creationId xmlns:p14="http://schemas.microsoft.com/office/powerpoint/2010/main" val="987510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9333" y="1192927"/>
            <a:ext cx="8856133" cy="524933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just">
              <a:spcBef>
                <a:spcPct val="0"/>
              </a:spcBef>
            </a:pPr>
            <a:r>
              <a:rPr lang="es-ES_tradnl" sz="3200" dirty="0" err="1">
                <a:solidFill>
                  <a:srgbClr val="000000"/>
                </a:solidFill>
                <a:latin typeface="Century Gothic"/>
                <a:cs typeface="Century Gothic"/>
              </a:rPr>
              <a:t>We</a:t>
            </a:r>
            <a:r>
              <a:rPr lang="es-ES_tradnl" sz="3200" dirty="0">
                <a:solidFill>
                  <a:srgbClr val="000000"/>
                </a:solidFill>
                <a:latin typeface="Century Gothic"/>
                <a:cs typeface="Century Gothic"/>
              </a:rPr>
              <a:t> use </a:t>
            </a:r>
            <a:r>
              <a:rPr lang="es-ES_tradnl" sz="3200" b="1" dirty="0" err="1">
                <a:solidFill>
                  <a:srgbClr val="000000"/>
                </a:solidFill>
                <a:latin typeface="Century Gothic"/>
                <a:cs typeface="Century Gothic"/>
              </a:rPr>
              <a:t>there</a:t>
            </a:r>
            <a:r>
              <a:rPr lang="es-ES_tradnl" sz="3200" b="1" dirty="0">
                <a:solidFill>
                  <a:srgbClr val="000000"/>
                </a:solidFill>
                <a:latin typeface="Century Gothic"/>
                <a:cs typeface="Century Gothic"/>
              </a:rPr>
              <a:t> </a:t>
            </a:r>
            <a:r>
              <a:rPr lang="es-ES_tradnl" sz="3200" b="1" dirty="0" err="1" smtClean="0">
                <a:solidFill>
                  <a:srgbClr val="000000"/>
                </a:solidFill>
                <a:latin typeface="Century Gothic"/>
                <a:cs typeface="Century Gothic"/>
              </a:rPr>
              <a:t>was</a:t>
            </a:r>
            <a:r>
              <a:rPr lang="es-ES_tradnl" sz="3200" b="1" dirty="0" smtClean="0">
                <a:solidFill>
                  <a:srgbClr val="000000"/>
                </a:solidFill>
                <a:latin typeface="Century Gothic"/>
                <a:cs typeface="Century Gothic"/>
              </a:rPr>
              <a:t> </a:t>
            </a:r>
            <a:r>
              <a:rPr lang="es-ES_tradnl" sz="3200" dirty="0" err="1">
                <a:solidFill>
                  <a:srgbClr val="000000"/>
                </a:solidFill>
                <a:latin typeface="Century Gothic"/>
                <a:cs typeface="Century Gothic"/>
              </a:rPr>
              <a:t>when</a:t>
            </a:r>
            <a:r>
              <a:rPr lang="es-ES_tradnl" sz="3200" dirty="0">
                <a:solidFill>
                  <a:srgbClr val="000000"/>
                </a:solidFill>
                <a:latin typeface="Century Gothic"/>
                <a:cs typeface="Century Gothic"/>
              </a:rPr>
              <a:t> </a:t>
            </a:r>
            <a:r>
              <a:rPr lang="es-ES_tradnl" sz="3200" dirty="0" err="1">
                <a:solidFill>
                  <a:srgbClr val="000000"/>
                </a:solidFill>
                <a:latin typeface="Century Gothic"/>
                <a:cs typeface="Century Gothic"/>
              </a:rPr>
              <a:t>we</a:t>
            </a:r>
            <a:r>
              <a:rPr lang="es-ES_tradnl" sz="3200" dirty="0">
                <a:solidFill>
                  <a:srgbClr val="000000"/>
                </a:solidFill>
                <a:latin typeface="Century Gothic"/>
                <a:cs typeface="Century Gothic"/>
              </a:rPr>
              <a:t> </a:t>
            </a:r>
            <a:r>
              <a:rPr lang="es-ES_tradnl" sz="3200" dirty="0" err="1">
                <a:solidFill>
                  <a:srgbClr val="000000"/>
                </a:solidFill>
                <a:latin typeface="Century Gothic"/>
                <a:cs typeface="Century Gothic"/>
              </a:rPr>
              <a:t>want</a:t>
            </a:r>
            <a:r>
              <a:rPr lang="es-ES_tradnl" sz="3200" dirty="0">
                <a:solidFill>
                  <a:srgbClr val="000000"/>
                </a:solidFill>
                <a:latin typeface="Century Gothic"/>
                <a:cs typeface="Century Gothic"/>
              </a:rPr>
              <a:t> </a:t>
            </a:r>
            <a:r>
              <a:rPr lang="es-ES_tradnl" sz="3200" dirty="0" err="1">
                <a:solidFill>
                  <a:srgbClr val="000000"/>
                </a:solidFill>
                <a:latin typeface="Century Gothic"/>
                <a:cs typeface="Century Gothic"/>
              </a:rPr>
              <a:t>to</a:t>
            </a:r>
            <a:r>
              <a:rPr lang="es-ES_tradnl" sz="3200" dirty="0">
                <a:solidFill>
                  <a:srgbClr val="000000"/>
                </a:solidFill>
                <a:latin typeface="Century Gothic"/>
                <a:cs typeface="Century Gothic"/>
              </a:rPr>
              <a:t> </a:t>
            </a:r>
            <a:r>
              <a:rPr lang="es-ES_tradnl" sz="3200" dirty="0" err="1">
                <a:solidFill>
                  <a:srgbClr val="000000"/>
                </a:solidFill>
                <a:latin typeface="Century Gothic"/>
                <a:cs typeface="Century Gothic"/>
              </a:rPr>
              <a:t>name</a:t>
            </a:r>
            <a:r>
              <a:rPr lang="es-ES_tradnl" sz="3200" dirty="0">
                <a:solidFill>
                  <a:srgbClr val="000000"/>
                </a:solidFill>
                <a:latin typeface="Century Gothic"/>
                <a:cs typeface="Century Gothic"/>
              </a:rPr>
              <a:t> </a:t>
            </a:r>
            <a:r>
              <a:rPr lang="es-ES_tradnl" sz="3200" u="sng" dirty="0" err="1">
                <a:solidFill>
                  <a:srgbClr val="000000"/>
                </a:solidFill>
                <a:latin typeface="Century Gothic"/>
                <a:cs typeface="Century Gothic"/>
              </a:rPr>
              <a:t>only</a:t>
            </a:r>
            <a:r>
              <a:rPr lang="es-ES_tradnl" sz="3200" dirty="0">
                <a:solidFill>
                  <a:srgbClr val="000000"/>
                </a:solidFill>
                <a:latin typeface="Century Gothic"/>
                <a:cs typeface="Century Gothic"/>
              </a:rPr>
              <a:t> </a:t>
            </a:r>
            <a:r>
              <a:rPr lang="es-ES_tradnl" sz="3200" dirty="0" err="1">
                <a:solidFill>
                  <a:srgbClr val="000000"/>
                </a:solidFill>
                <a:latin typeface="Century Gothic"/>
                <a:cs typeface="Century Gothic"/>
              </a:rPr>
              <a:t>one</a:t>
            </a:r>
            <a:r>
              <a:rPr lang="es-ES_tradnl" sz="3200" dirty="0">
                <a:solidFill>
                  <a:srgbClr val="000000"/>
                </a:solidFill>
                <a:latin typeface="Century Gothic"/>
                <a:cs typeface="Century Gothic"/>
              </a:rPr>
              <a:t> </a:t>
            </a:r>
            <a:r>
              <a:rPr lang="es-ES_tradnl" sz="3200" dirty="0" err="1">
                <a:solidFill>
                  <a:srgbClr val="000000"/>
                </a:solidFill>
                <a:latin typeface="Century Gothic"/>
                <a:cs typeface="Century Gothic"/>
              </a:rPr>
              <a:t>thing</a:t>
            </a:r>
            <a:r>
              <a:rPr lang="es-ES_tradnl" sz="3200" dirty="0">
                <a:solidFill>
                  <a:srgbClr val="000000"/>
                </a:solidFill>
                <a:latin typeface="Century Gothic"/>
                <a:cs typeface="Century Gothic"/>
              </a:rPr>
              <a:t>. </a:t>
            </a:r>
            <a:endParaRPr lang="es-ES_tradnl" sz="3200" dirty="0" smtClean="0">
              <a:solidFill>
                <a:srgbClr val="000000"/>
              </a:solidFill>
              <a:latin typeface="Century Gothic"/>
              <a:cs typeface="Century Gothic"/>
            </a:endParaRPr>
          </a:p>
          <a:p>
            <a:pPr algn="just">
              <a:spcBef>
                <a:spcPct val="0"/>
              </a:spcBef>
            </a:pPr>
            <a:endParaRPr lang="es-ES_tradnl" sz="3200" dirty="0" smtClean="0">
              <a:solidFill>
                <a:srgbClr val="000000"/>
              </a:solidFill>
              <a:latin typeface="Century Gothic"/>
              <a:cs typeface="Century Gothic"/>
            </a:endParaRPr>
          </a:p>
          <a:p>
            <a:pPr algn="just">
              <a:spcBef>
                <a:spcPct val="0"/>
              </a:spcBef>
            </a:pPr>
            <a:r>
              <a:rPr lang="es-ES_tradnl" sz="3200" dirty="0">
                <a:solidFill>
                  <a:srgbClr val="000000"/>
                </a:solidFill>
                <a:latin typeface="Century Gothic"/>
                <a:cs typeface="Century Gothic"/>
              </a:rPr>
              <a:t>	</a:t>
            </a:r>
            <a:r>
              <a:rPr lang="es-ES_tradnl" sz="3200" dirty="0" smtClean="0">
                <a:solidFill>
                  <a:srgbClr val="000000"/>
                </a:solidFill>
                <a:latin typeface="Century Gothic"/>
                <a:cs typeface="Century Gothic"/>
              </a:rPr>
              <a:t>	</a:t>
            </a:r>
            <a:r>
              <a:rPr lang="es-ES_tradnl" sz="3200" dirty="0" err="1" smtClean="0">
                <a:solidFill>
                  <a:srgbClr val="000000"/>
                </a:solidFill>
                <a:latin typeface="Century Gothic"/>
                <a:cs typeface="Century Gothic"/>
              </a:rPr>
              <a:t>There</a:t>
            </a:r>
            <a:r>
              <a:rPr lang="es-ES_tradnl" sz="3200" dirty="0" smtClean="0">
                <a:solidFill>
                  <a:srgbClr val="000000"/>
                </a:solidFill>
                <a:latin typeface="Century Gothic"/>
                <a:cs typeface="Century Gothic"/>
              </a:rPr>
              <a:t> </a:t>
            </a:r>
            <a:r>
              <a:rPr lang="es-ES_tradnl" sz="3200" dirty="0" err="1" smtClean="0">
                <a:solidFill>
                  <a:srgbClr val="000000"/>
                </a:solidFill>
                <a:latin typeface="Century Gothic"/>
                <a:cs typeface="Century Gothic"/>
              </a:rPr>
              <a:t>was</a:t>
            </a:r>
            <a:r>
              <a:rPr lang="es-ES_tradnl" sz="3200" dirty="0" smtClean="0">
                <a:solidFill>
                  <a:srgbClr val="000000"/>
                </a:solidFill>
                <a:latin typeface="Century Gothic"/>
                <a:cs typeface="Century Gothic"/>
              </a:rPr>
              <a:t> </a:t>
            </a:r>
            <a:r>
              <a:rPr lang="es-ES_tradnl" sz="3200" dirty="0" err="1" smtClean="0">
                <a:solidFill>
                  <a:srgbClr val="000000"/>
                </a:solidFill>
                <a:latin typeface="Century Gothic"/>
                <a:cs typeface="Century Gothic"/>
              </a:rPr>
              <a:t>an</a:t>
            </a:r>
            <a:r>
              <a:rPr lang="es-ES_tradnl" sz="3200" dirty="0" smtClean="0">
                <a:solidFill>
                  <a:srgbClr val="000000"/>
                </a:solidFill>
                <a:latin typeface="Century Gothic"/>
                <a:cs typeface="Century Gothic"/>
              </a:rPr>
              <a:t> </a:t>
            </a:r>
            <a:r>
              <a:rPr lang="es-ES_tradnl" sz="3200" dirty="0" err="1" smtClean="0">
                <a:solidFill>
                  <a:srgbClr val="000000"/>
                </a:solidFill>
                <a:latin typeface="Century Gothic"/>
                <a:cs typeface="Century Gothic"/>
              </a:rPr>
              <a:t>apple</a:t>
            </a:r>
            <a:r>
              <a:rPr lang="es-ES_tradnl" sz="3200" dirty="0" smtClean="0">
                <a:solidFill>
                  <a:srgbClr val="000000"/>
                </a:solidFill>
                <a:latin typeface="Century Gothic"/>
                <a:cs typeface="Century Gothic"/>
              </a:rPr>
              <a:t> </a:t>
            </a:r>
            <a:r>
              <a:rPr lang="es-ES_tradnl" sz="3200" dirty="0" err="1" smtClean="0">
                <a:solidFill>
                  <a:srgbClr val="000000"/>
                </a:solidFill>
                <a:latin typeface="Century Gothic"/>
                <a:cs typeface="Century Gothic"/>
              </a:rPr>
              <a:t>on</a:t>
            </a:r>
            <a:r>
              <a:rPr lang="es-ES_tradnl" sz="3200" dirty="0" smtClean="0">
                <a:solidFill>
                  <a:srgbClr val="000000"/>
                </a:solidFill>
                <a:latin typeface="Century Gothic"/>
                <a:cs typeface="Century Gothic"/>
              </a:rPr>
              <a:t> </a:t>
            </a:r>
            <a:r>
              <a:rPr lang="es-ES_tradnl" sz="3200" dirty="0" err="1" smtClean="0">
                <a:solidFill>
                  <a:srgbClr val="000000"/>
                </a:solidFill>
                <a:latin typeface="Century Gothic"/>
                <a:cs typeface="Century Gothic"/>
              </a:rPr>
              <a:t>the</a:t>
            </a:r>
            <a:r>
              <a:rPr lang="es-ES_tradnl" sz="3200" dirty="0" smtClean="0">
                <a:solidFill>
                  <a:srgbClr val="000000"/>
                </a:solidFill>
                <a:latin typeface="Century Gothic"/>
                <a:cs typeface="Century Gothic"/>
              </a:rPr>
              <a:t> </a:t>
            </a:r>
            <a:r>
              <a:rPr lang="es-ES_tradnl" sz="3200" dirty="0" err="1" smtClean="0">
                <a:solidFill>
                  <a:srgbClr val="000000"/>
                </a:solidFill>
                <a:latin typeface="Century Gothic"/>
                <a:cs typeface="Century Gothic"/>
              </a:rPr>
              <a:t>tree</a:t>
            </a:r>
            <a:r>
              <a:rPr lang="es-ES_tradnl" sz="3200" dirty="0" smtClean="0">
                <a:solidFill>
                  <a:srgbClr val="000000"/>
                </a:solidFill>
                <a:latin typeface="Century Gothic"/>
                <a:cs typeface="Century Gothic"/>
              </a:rPr>
              <a:t>. </a:t>
            </a:r>
            <a:endParaRPr lang="es-ES_tradnl" sz="3200" dirty="0">
              <a:solidFill>
                <a:srgbClr val="000000"/>
              </a:solidFill>
              <a:latin typeface="Century Gothic"/>
              <a:cs typeface="Century Gothic"/>
            </a:endParaRPr>
          </a:p>
          <a:p>
            <a:pPr algn="just">
              <a:spcBef>
                <a:spcPct val="0"/>
              </a:spcBef>
            </a:pPr>
            <a:endParaRPr lang="es-ES_tradnl" sz="3200" dirty="0" smtClean="0">
              <a:solidFill>
                <a:srgbClr val="000000"/>
              </a:solidFill>
              <a:latin typeface="Century Gothic"/>
              <a:cs typeface="Century Gothic"/>
            </a:endParaRPr>
          </a:p>
          <a:p>
            <a:pPr algn="just">
              <a:spcBef>
                <a:spcPct val="0"/>
              </a:spcBef>
            </a:pPr>
            <a:r>
              <a:rPr lang="es-ES_tradnl" sz="3200" dirty="0" err="1" smtClean="0">
                <a:solidFill>
                  <a:srgbClr val="000000"/>
                </a:solidFill>
                <a:latin typeface="Century Gothic"/>
                <a:cs typeface="Century Gothic"/>
              </a:rPr>
              <a:t>We</a:t>
            </a:r>
            <a:r>
              <a:rPr lang="es-ES_tradnl" sz="3200" dirty="0" smtClean="0">
                <a:solidFill>
                  <a:srgbClr val="000000"/>
                </a:solidFill>
                <a:latin typeface="Century Gothic"/>
                <a:cs typeface="Century Gothic"/>
              </a:rPr>
              <a:t> use </a:t>
            </a:r>
            <a:r>
              <a:rPr lang="es-ES_tradnl" sz="3200" b="1" dirty="0" err="1">
                <a:solidFill>
                  <a:srgbClr val="000000"/>
                </a:solidFill>
                <a:latin typeface="Century Gothic"/>
                <a:cs typeface="Century Gothic"/>
              </a:rPr>
              <a:t>there</a:t>
            </a:r>
            <a:r>
              <a:rPr lang="es-ES_tradnl" sz="3200" b="1" dirty="0">
                <a:solidFill>
                  <a:srgbClr val="000000"/>
                </a:solidFill>
                <a:latin typeface="Century Gothic"/>
                <a:cs typeface="Century Gothic"/>
              </a:rPr>
              <a:t> </a:t>
            </a:r>
            <a:r>
              <a:rPr lang="es-ES_tradnl" sz="3200" b="1" dirty="0" err="1" smtClean="0">
                <a:solidFill>
                  <a:srgbClr val="000000"/>
                </a:solidFill>
                <a:latin typeface="Century Gothic"/>
                <a:cs typeface="Century Gothic"/>
              </a:rPr>
              <a:t>were</a:t>
            </a:r>
            <a:r>
              <a:rPr lang="es-ES_tradnl" sz="3200" dirty="0" smtClean="0">
                <a:solidFill>
                  <a:srgbClr val="000000"/>
                </a:solidFill>
                <a:latin typeface="Century Gothic"/>
                <a:cs typeface="Century Gothic"/>
              </a:rPr>
              <a:t> </a:t>
            </a:r>
            <a:r>
              <a:rPr lang="es-ES_tradnl" sz="3200" dirty="0" err="1">
                <a:solidFill>
                  <a:srgbClr val="000000"/>
                </a:solidFill>
                <a:latin typeface="Century Gothic"/>
                <a:cs typeface="Century Gothic"/>
              </a:rPr>
              <a:t>when</a:t>
            </a:r>
            <a:r>
              <a:rPr lang="es-ES_tradnl" sz="3200" dirty="0">
                <a:solidFill>
                  <a:srgbClr val="000000"/>
                </a:solidFill>
                <a:latin typeface="Century Gothic"/>
                <a:cs typeface="Century Gothic"/>
              </a:rPr>
              <a:t> </a:t>
            </a:r>
            <a:r>
              <a:rPr lang="es-ES_tradnl" sz="3200" dirty="0" err="1">
                <a:solidFill>
                  <a:srgbClr val="000000"/>
                </a:solidFill>
                <a:latin typeface="Century Gothic"/>
                <a:cs typeface="Century Gothic"/>
              </a:rPr>
              <a:t>we</a:t>
            </a:r>
            <a:r>
              <a:rPr lang="es-ES_tradnl" sz="3200" dirty="0">
                <a:solidFill>
                  <a:srgbClr val="000000"/>
                </a:solidFill>
                <a:latin typeface="Century Gothic"/>
                <a:cs typeface="Century Gothic"/>
              </a:rPr>
              <a:t> </a:t>
            </a:r>
            <a:r>
              <a:rPr lang="es-ES_tradnl" sz="3200" dirty="0" err="1">
                <a:solidFill>
                  <a:srgbClr val="000000"/>
                </a:solidFill>
                <a:latin typeface="Century Gothic"/>
                <a:cs typeface="Century Gothic"/>
              </a:rPr>
              <a:t>want</a:t>
            </a:r>
            <a:r>
              <a:rPr lang="es-ES_tradnl" sz="3200" dirty="0">
                <a:solidFill>
                  <a:srgbClr val="000000"/>
                </a:solidFill>
                <a:latin typeface="Century Gothic"/>
                <a:cs typeface="Century Gothic"/>
              </a:rPr>
              <a:t> </a:t>
            </a:r>
            <a:r>
              <a:rPr lang="es-ES_tradnl" sz="3200" dirty="0" err="1">
                <a:solidFill>
                  <a:srgbClr val="000000"/>
                </a:solidFill>
                <a:latin typeface="Century Gothic"/>
                <a:cs typeface="Century Gothic"/>
              </a:rPr>
              <a:t>to</a:t>
            </a:r>
            <a:r>
              <a:rPr lang="es-ES_tradnl" sz="3200" dirty="0">
                <a:solidFill>
                  <a:srgbClr val="000000"/>
                </a:solidFill>
                <a:latin typeface="Century Gothic"/>
                <a:cs typeface="Century Gothic"/>
              </a:rPr>
              <a:t> </a:t>
            </a:r>
            <a:r>
              <a:rPr lang="es-ES_tradnl" sz="3200" dirty="0" err="1">
                <a:solidFill>
                  <a:srgbClr val="000000"/>
                </a:solidFill>
                <a:latin typeface="Century Gothic"/>
                <a:cs typeface="Century Gothic"/>
              </a:rPr>
              <a:t>name</a:t>
            </a:r>
            <a:r>
              <a:rPr lang="es-ES_tradnl" sz="3200" dirty="0">
                <a:solidFill>
                  <a:srgbClr val="000000"/>
                </a:solidFill>
                <a:latin typeface="Century Gothic"/>
                <a:cs typeface="Century Gothic"/>
              </a:rPr>
              <a:t> </a:t>
            </a:r>
            <a:r>
              <a:rPr lang="es-ES_tradnl" sz="3200" u="sng" dirty="0" err="1">
                <a:solidFill>
                  <a:srgbClr val="000000"/>
                </a:solidFill>
                <a:latin typeface="Century Gothic"/>
                <a:cs typeface="Century Gothic"/>
              </a:rPr>
              <a:t>two</a:t>
            </a:r>
            <a:r>
              <a:rPr lang="es-ES_tradnl" sz="3200" dirty="0">
                <a:solidFill>
                  <a:srgbClr val="000000"/>
                </a:solidFill>
                <a:latin typeface="Century Gothic"/>
                <a:cs typeface="Century Gothic"/>
              </a:rPr>
              <a:t> </a:t>
            </a:r>
            <a:r>
              <a:rPr lang="es-ES_tradnl" sz="3200" dirty="0" err="1">
                <a:solidFill>
                  <a:srgbClr val="000000"/>
                </a:solidFill>
                <a:latin typeface="Century Gothic"/>
                <a:cs typeface="Century Gothic"/>
              </a:rPr>
              <a:t>or</a:t>
            </a:r>
            <a:r>
              <a:rPr lang="es-ES_tradnl" sz="3200" dirty="0">
                <a:solidFill>
                  <a:srgbClr val="000000"/>
                </a:solidFill>
                <a:latin typeface="Century Gothic"/>
                <a:cs typeface="Century Gothic"/>
              </a:rPr>
              <a:t> </a:t>
            </a:r>
            <a:r>
              <a:rPr lang="es-ES_tradnl" sz="3200" u="sng" dirty="0">
                <a:solidFill>
                  <a:srgbClr val="000000"/>
                </a:solidFill>
                <a:latin typeface="Century Gothic"/>
                <a:cs typeface="Century Gothic"/>
              </a:rPr>
              <a:t>more</a:t>
            </a:r>
            <a:r>
              <a:rPr lang="es-ES_tradnl" sz="3200" dirty="0">
                <a:solidFill>
                  <a:srgbClr val="000000"/>
                </a:solidFill>
                <a:latin typeface="Century Gothic"/>
                <a:cs typeface="Century Gothic"/>
              </a:rPr>
              <a:t> </a:t>
            </a:r>
            <a:r>
              <a:rPr lang="es-ES_tradnl" sz="3200" dirty="0" err="1">
                <a:solidFill>
                  <a:srgbClr val="000000"/>
                </a:solidFill>
                <a:latin typeface="Century Gothic"/>
                <a:cs typeface="Century Gothic"/>
              </a:rPr>
              <a:t>things</a:t>
            </a:r>
            <a:r>
              <a:rPr lang="es-ES_tradnl" sz="3200" dirty="0">
                <a:solidFill>
                  <a:srgbClr val="000000"/>
                </a:solidFill>
                <a:latin typeface="Century Gothic"/>
                <a:cs typeface="Century Gothic"/>
              </a:rPr>
              <a:t>. </a:t>
            </a:r>
            <a:endParaRPr lang="es-ES_tradnl" sz="3200" dirty="0" smtClean="0">
              <a:solidFill>
                <a:srgbClr val="000000"/>
              </a:solidFill>
              <a:latin typeface="Century Gothic"/>
              <a:cs typeface="Century Gothic"/>
            </a:endParaRPr>
          </a:p>
          <a:p>
            <a:pPr algn="just">
              <a:spcBef>
                <a:spcPct val="0"/>
              </a:spcBef>
            </a:pPr>
            <a:endParaRPr lang="es-ES_tradnl" sz="3200" dirty="0" smtClean="0">
              <a:solidFill>
                <a:srgbClr val="000000"/>
              </a:solidFill>
              <a:latin typeface="Century Gothic"/>
              <a:cs typeface="Century Gothic"/>
            </a:endParaRPr>
          </a:p>
          <a:p>
            <a:pPr algn="just">
              <a:spcBef>
                <a:spcPct val="0"/>
              </a:spcBef>
            </a:pPr>
            <a:r>
              <a:rPr lang="es-ES_tradnl" sz="3200" dirty="0" smtClean="0">
                <a:solidFill>
                  <a:srgbClr val="000000"/>
                </a:solidFill>
                <a:latin typeface="Century Gothic"/>
                <a:cs typeface="Century Gothic"/>
              </a:rPr>
              <a:t>		</a:t>
            </a:r>
            <a:r>
              <a:rPr lang="es-ES_tradnl" sz="3200" dirty="0" err="1" smtClean="0">
                <a:solidFill>
                  <a:srgbClr val="000000"/>
                </a:solidFill>
                <a:latin typeface="Century Gothic"/>
                <a:cs typeface="Century Gothic"/>
              </a:rPr>
              <a:t>There</a:t>
            </a:r>
            <a:r>
              <a:rPr lang="es-ES_tradnl" sz="3200" dirty="0" smtClean="0">
                <a:solidFill>
                  <a:srgbClr val="000000"/>
                </a:solidFill>
                <a:latin typeface="Century Gothic"/>
                <a:cs typeface="Century Gothic"/>
              </a:rPr>
              <a:t> </a:t>
            </a:r>
            <a:r>
              <a:rPr lang="es-ES_tradnl" sz="3200" dirty="0" err="1" smtClean="0">
                <a:solidFill>
                  <a:srgbClr val="000000"/>
                </a:solidFill>
                <a:latin typeface="Century Gothic"/>
                <a:cs typeface="Century Gothic"/>
              </a:rPr>
              <a:t>were</a:t>
            </a:r>
            <a:r>
              <a:rPr lang="es-ES_tradnl" sz="3200" dirty="0" smtClean="0">
                <a:solidFill>
                  <a:srgbClr val="000000"/>
                </a:solidFill>
                <a:latin typeface="Century Gothic"/>
                <a:cs typeface="Century Gothic"/>
              </a:rPr>
              <a:t> </a:t>
            </a:r>
            <a:r>
              <a:rPr lang="es-ES_tradnl" sz="3200" dirty="0" err="1" smtClean="0">
                <a:solidFill>
                  <a:srgbClr val="000000"/>
                </a:solidFill>
                <a:latin typeface="Century Gothic"/>
                <a:cs typeface="Century Gothic"/>
              </a:rPr>
              <a:t>apples</a:t>
            </a:r>
            <a:r>
              <a:rPr lang="es-ES_tradnl" sz="3200" dirty="0" smtClean="0">
                <a:solidFill>
                  <a:srgbClr val="000000"/>
                </a:solidFill>
                <a:latin typeface="Century Gothic"/>
                <a:cs typeface="Century Gothic"/>
              </a:rPr>
              <a:t> </a:t>
            </a:r>
            <a:r>
              <a:rPr lang="es-ES_tradnl" sz="3200" dirty="0" err="1" smtClean="0">
                <a:solidFill>
                  <a:srgbClr val="000000"/>
                </a:solidFill>
                <a:latin typeface="Century Gothic"/>
                <a:cs typeface="Century Gothic"/>
              </a:rPr>
              <a:t>on</a:t>
            </a:r>
            <a:r>
              <a:rPr lang="es-ES_tradnl" sz="3200" dirty="0" smtClean="0">
                <a:solidFill>
                  <a:srgbClr val="000000"/>
                </a:solidFill>
                <a:latin typeface="Century Gothic"/>
                <a:cs typeface="Century Gothic"/>
              </a:rPr>
              <a:t> </a:t>
            </a:r>
            <a:r>
              <a:rPr lang="es-ES_tradnl" sz="3200" dirty="0" err="1" smtClean="0">
                <a:solidFill>
                  <a:srgbClr val="000000"/>
                </a:solidFill>
                <a:latin typeface="Century Gothic"/>
                <a:cs typeface="Century Gothic"/>
              </a:rPr>
              <a:t>the</a:t>
            </a:r>
            <a:r>
              <a:rPr lang="es-ES_tradnl" sz="3200" dirty="0" smtClean="0">
                <a:solidFill>
                  <a:srgbClr val="000000"/>
                </a:solidFill>
                <a:latin typeface="Century Gothic"/>
                <a:cs typeface="Century Gothic"/>
              </a:rPr>
              <a:t> </a:t>
            </a:r>
            <a:r>
              <a:rPr lang="es-ES_tradnl" sz="3200" dirty="0" err="1" smtClean="0">
                <a:solidFill>
                  <a:srgbClr val="000000"/>
                </a:solidFill>
                <a:latin typeface="Century Gothic"/>
                <a:cs typeface="Century Gothic"/>
              </a:rPr>
              <a:t>tree</a:t>
            </a:r>
            <a:r>
              <a:rPr lang="es-ES_tradnl" sz="3200" dirty="0" smtClean="0">
                <a:solidFill>
                  <a:srgbClr val="000000"/>
                </a:solidFill>
                <a:latin typeface="Century Gothic"/>
                <a:cs typeface="Century Gothic"/>
              </a:rPr>
              <a:t>. </a:t>
            </a:r>
            <a:endParaRPr lang="es-ES" sz="3200" dirty="0">
              <a:solidFill>
                <a:srgbClr val="000000"/>
              </a:solidFill>
              <a:latin typeface="Century Gothic"/>
              <a:cs typeface="Century Gothic"/>
            </a:endParaRPr>
          </a:p>
          <a:p>
            <a:endParaRPr lang="en-US" sz="4000" dirty="0">
              <a:solidFill>
                <a:srgbClr val="000000"/>
              </a:solidFill>
              <a:latin typeface="Century Gothic"/>
              <a:cs typeface="Century Gothic"/>
            </a:endParaRPr>
          </a:p>
        </p:txBody>
      </p:sp>
      <p:sp>
        <p:nvSpPr>
          <p:cNvPr id="2" name="Title 1"/>
          <p:cNvSpPr>
            <a:spLocks noGrp="1"/>
          </p:cNvSpPr>
          <p:nvPr>
            <p:ph type="title"/>
          </p:nvPr>
        </p:nvSpPr>
        <p:spPr>
          <a:xfrm>
            <a:off x="287867" y="112900"/>
            <a:ext cx="8856133" cy="1143000"/>
          </a:xfrm>
        </p:spPr>
        <p:txBody>
          <a:bodyPr>
            <a:noAutofit/>
          </a:bodyPr>
          <a:lstStyle/>
          <a:p>
            <a:r>
              <a:rPr lang="en-US" sz="4800" b="1" dirty="0" smtClean="0">
                <a:latin typeface="Century Gothic"/>
                <a:cs typeface="Century Gothic"/>
              </a:rPr>
              <a:t>There was/there were</a:t>
            </a:r>
            <a:endParaRPr lang="en-US" sz="4800" b="1" dirty="0">
              <a:latin typeface="Century Gothic"/>
              <a:cs typeface="Century Gothic"/>
            </a:endParaRPr>
          </a:p>
        </p:txBody>
      </p:sp>
      <p:pic>
        <p:nvPicPr>
          <p:cNvPr id="3" name="Picture 2" descr="mcintosh 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2075" y="1798640"/>
            <a:ext cx="1313391" cy="1439333"/>
          </a:xfrm>
          <a:prstGeom prst="rect">
            <a:avLst/>
          </a:prstGeom>
        </p:spPr>
      </p:pic>
      <p:pic>
        <p:nvPicPr>
          <p:cNvPr id="6" name="Picture 5" descr="mcintosh 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501" y="4529666"/>
            <a:ext cx="836965" cy="917222"/>
          </a:xfrm>
          <a:prstGeom prst="rect">
            <a:avLst/>
          </a:prstGeom>
        </p:spPr>
      </p:pic>
      <p:pic>
        <p:nvPicPr>
          <p:cNvPr id="7" name="Picture 6" descr="mcintosh 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501" y="5446888"/>
            <a:ext cx="818141" cy="896593"/>
          </a:xfrm>
          <a:prstGeom prst="rect">
            <a:avLst/>
          </a:prstGeom>
        </p:spPr>
      </p:pic>
      <p:pic>
        <p:nvPicPr>
          <p:cNvPr id="8" name="Picture 7" descr="mcintosh 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1536" y="4529666"/>
            <a:ext cx="836965" cy="917222"/>
          </a:xfrm>
          <a:prstGeom prst="rect">
            <a:avLst/>
          </a:prstGeom>
        </p:spPr>
      </p:pic>
      <p:pic>
        <p:nvPicPr>
          <p:cNvPr id="9" name="Picture 8" descr="mcintosh 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1536" y="5446888"/>
            <a:ext cx="818141" cy="896593"/>
          </a:xfrm>
          <a:prstGeom prst="rect">
            <a:avLst/>
          </a:prstGeom>
        </p:spPr>
      </p:pic>
    </p:spTree>
    <p:extLst>
      <p:ext uri="{BB962C8B-B14F-4D97-AF65-F5344CB8AC3E}">
        <p14:creationId xmlns:p14="http://schemas.microsoft.com/office/powerpoint/2010/main" val="1108666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3 Rectángulo redondeado"/>
          <p:cNvSpPr/>
          <p:nvPr/>
        </p:nvSpPr>
        <p:spPr>
          <a:xfrm>
            <a:off x="98778" y="337943"/>
            <a:ext cx="8664222" cy="4403390"/>
          </a:xfrm>
          <a:prstGeom prst="round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CL" dirty="0"/>
              <a:t> </a:t>
            </a:r>
          </a:p>
        </p:txBody>
      </p:sp>
      <p:sp>
        <p:nvSpPr>
          <p:cNvPr id="10" name="4 CuadroTexto"/>
          <p:cNvSpPr txBox="1"/>
          <p:nvPr/>
        </p:nvSpPr>
        <p:spPr>
          <a:xfrm>
            <a:off x="354879" y="363161"/>
            <a:ext cx="9033360" cy="5509201"/>
          </a:xfrm>
          <a:prstGeom prst="rect">
            <a:avLst/>
          </a:prstGeom>
          <a:noFill/>
        </p:spPr>
        <p:txBody>
          <a:bodyPr wrap="square">
            <a:spAutoFit/>
          </a:bodyPr>
          <a:lstStyle/>
          <a:p>
            <a:pPr fontAlgn="auto">
              <a:spcBef>
                <a:spcPts val="0"/>
              </a:spcBef>
              <a:spcAft>
                <a:spcPts val="0"/>
              </a:spcAft>
              <a:defRPr/>
            </a:pPr>
            <a:r>
              <a:rPr lang="es-CL" sz="4000" dirty="0" err="1">
                <a:solidFill>
                  <a:schemeClr val="bg1">
                    <a:lumMod val="95000"/>
                  </a:schemeClr>
                </a:solidFill>
                <a:effectLst>
                  <a:outerShdw blurRad="38100" dist="38100" dir="2700000" algn="tl">
                    <a:srgbClr val="000000">
                      <a:alpha val="43137"/>
                    </a:srgbClr>
                  </a:outerShdw>
                </a:effectLst>
                <a:latin typeface="Century Gothic" pitchFamily="34" charset="0"/>
                <a:ea typeface="+mn-ea"/>
                <a:cs typeface="+mn-cs"/>
              </a:rPr>
              <a:t>Remember</a:t>
            </a:r>
            <a:r>
              <a:rPr lang="es-CL" sz="4000" dirty="0">
                <a:solidFill>
                  <a:schemeClr val="bg1">
                    <a:lumMod val="95000"/>
                  </a:schemeClr>
                </a:solidFill>
                <a:effectLst>
                  <a:outerShdw blurRad="38100" dist="38100" dir="2700000" algn="tl">
                    <a:srgbClr val="000000">
                      <a:alpha val="43137"/>
                    </a:srgbClr>
                  </a:outerShdw>
                </a:effectLst>
                <a:latin typeface="Century Gothic" pitchFamily="34" charset="0"/>
                <a:ea typeface="+mn-ea"/>
                <a:cs typeface="+mn-cs"/>
              </a:rPr>
              <a:t>:</a:t>
            </a:r>
          </a:p>
          <a:p>
            <a:pPr fontAlgn="auto">
              <a:spcBef>
                <a:spcPts val="0"/>
              </a:spcBef>
              <a:spcAft>
                <a:spcPts val="0"/>
              </a:spcAft>
              <a:defRPr/>
            </a:pPr>
            <a:endParaRPr lang="es-CL" sz="4000" dirty="0">
              <a:solidFill>
                <a:schemeClr val="bg1">
                  <a:lumMod val="95000"/>
                </a:schemeClr>
              </a:solidFill>
              <a:effectLst>
                <a:outerShdw blurRad="38100" dist="38100" dir="2700000" algn="tl">
                  <a:srgbClr val="000000">
                    <a:alpha val="43137"/>
                  </a:srgbClr>
                </a:outerShdw>
              </a:effectLst>
              <a:latin typeface="Century Gothic" pitchFamily="34" charset="0"/>
              <a:ea typeface="+mn-ea"/>
              <a:cs typeface="+mn-cs"/>
            </a:endParaRPr>
          </a:p>
          <a:p>
            <a:pPr fontAlgn="auto">
              <a:spcBef>
                <a:spcPts val="0"/>
              </a:spcBef>
              <a:spcAft>
                <a:spcPts val="0"/>
              </a:spcAft>
              <a:defRPr/>
            </a:pPr>
            <a:r>
              <a:rPr lang="es-CL" sz="4000" dirty="0">
                <a:solidFill>
                  <a:schemeClr val="bg1">
                    <a:lumMod val="95000"/>
                  </a:schemeClr>
                </a:solidFill>
                <a:effectLst>
                  <a:outerShdw blurRad="38100" dist="38100" dir="2700000" algn="tl">
                    <a:srgbClr val="000000">
                      <a:alpha val="43137"/>
                    </a:srgbClr>
                  </a:outerShdw>
                </a:effectLst>
                <a:latin typeface="Century Gothic" pitchFamily="34" charset="0"/>
                <a:ea typeface="+mn-ea"/>
                <a:cs typeface="+mn-cs"/>
              </a:rPr>
              <a:t>There was </a:t>
            </a:r>
            <a:r>
              <a:rPr lang="es-CL" sz="4000" dirty="0">
                <a:solidFill>
                  <a:schemeClr val="bg1">
                    <a:lumMod val="95000"/>
                  </a:schemeClr>
                </a:solidFill>
                <a:effectLst>
                  <a:outerShdw blurRad="38100" dist="38100" dir="2700000" algn="tl">
                    <a:srgbClr val="000000">
                      <a:alpha val="43137"/>
                    </a:srgbClr>
                  </a:outerShdw>
                </a:effectLst>
                <a:latin typeface="Century Gothic" pitchFamily="34" charset="0"/>
                <a:ea typeface="+mn-ea"/>
                <a:cs typeface="+mn-cs"/>
                <a:sym typeface="Wingdings" pitchFamily="2" charset="2"/>
              </a:rPr>
              <a:t> </a:t>
            </a:r>
            <a:r>
              <a:rPr lang="es-CL" sz="4000" dirty="0" smtClean="0">
                <a:solidFill>
                  <a:schemeClr val="bg1">
                    <a:lumMod val="95000"/>
                  </a:schemeClr>
                </a:solidFill>
                <a:effectLst>
                  <a:outerShdw blurRad="38100" dist="38100" dir="2700000" algn="tl">
                    <a:srgbClr val="000000">
                      <a:alpha val="43137"/>
                    </a:srgbClr>
                  </a:outerShdw>
                </a:effectLst>
                <a:latin typeface="Century Gothic" pitchFamily="34" charset="0"/>
                <a:ea typeface="+mn-ea"/>
                <a:cs typeface="+mn-cs"/>
                <a:sym typeface="Wingdings" pitchFamily="2" charset="2"/>
              </a:rPr>
              <a:t> Singular</a:t>
            </a:r>
          </a:p>
          <a:p>
            <a:pPr fontAlgn="auto">
              <a:spcBef>
                <a:spcPts val="0"/>
              </a:spcBef>
              <a:spcAft>
                <a:spcPts val="0"/>
              </a:spcAft>
              <a:defRPr/>
            </a:pPr>
            <a:r>
              <a:rPr lang="es-CL" sz="4000" dirty="0">
                <a:solidFill>
                  <a:schemeClr val="bg1">
                    <a:lumMod val="95000"/>
                  </a:schemeClr>
                </a:solidFill>
                <a:effectLst>
                  <a:outerShdw blurRad="38100" dist="38100" dir="2700000" algn="tl">
                    <a:srgbClr val="000000">
                      <a:alpha val="43137"/>
                    </a:srgbClr>
                  </a:outerShdw>
                </a:effectLst>
                <a:latin typeface="Century Gothic" pitchFamily="34" charset="0"/>
                <a:sym typeface="Wingdings" pitchFamily="2" charset="2"/>
              </a:rPr>
              <a:t>	</a:t>
            </a:r>
            <a:r>
              <a:rPr lang="es-CL" sz="4000" dirty="0" smtClean="0">
                <a:solidFill>
                  <a:schemeClr val="bg1">
                    <a:lumMod val="95000"/>
                  </a:schemeClr>
                </a:solidFill>
                <a:effectLst>
                  <a:outerShdw blurRad="38100" dist="38100" dir="2700000" algn="tl">
                    <a:srgbClr val="000000">
                      <a:alpha val="43137"/>
                    </a:srgbClr>
                  </a:outerShdw>
                </a:effectLst>
                <a:latin typeface="Century Gothic" pitchFamily="34" charset="0"/>
                <a:sym typeface="Wingdings" pitchFamily="2" charset="2"/>
              </a:rPr>
              <a:t>						 </a:t>
            </a:r>
            <a:r>
              <a:rPr lang="es-CL" sz="3200" dirty="0" smtClean="0">
                <a:solidFill>
                  <a:schemeClr val="bg1">
                    <a:lumMod val="95000"/>
                  </a:schemeClr>
                </a:solidFill>
                <a:effectLst>
                  <a:outerShdw blurRad="38100" dist="38100" dir="2700000" algn="tl">
                    <a:srgbClr val="000000">
                      <a:alpha val="43137"/>
                    </a:srgbClr>
                  </a:outerShdw>
                </a:effectLst>
                <a:latin typeface="Century Gothic" pitchFamily="34" charset="0"/>
                <a:sym typeface="Wingdings" pitchFamily="2" charset="2"/>
              </a:rPr>
              <a:t>Past tense of “there is”</a:t>
            </a:r>
            <a:endParaRPr lang="es-CL" sz="3200" dirty="0">
              <a:solidFill>
                <a:schemeClr val="bg1">
                  <a:lumMod val="95000"/>
                </a:schemeClr>
              </a:solidFill>
              <a:effectLst>
                <a:outerShdw blurRad="38100" dist="38100" dir="2700000" algn="tl">
                  <a:srgbClr val="000000">
                    <a:alpha val="43137"/>
                  </a:srgbClr>
                </a:outerShdw>
              </a:effectLst>
              <a:latin typeface="Century Gothic" pitchFamily="34" charset="0"/>
              <a:sym typeface="Wingdings" pitchFamily="2" charset="2"/>
            </a:endParaRPr>
          </a:p>
          <a:p>
            <a:pPr fontAlgn="auto">
              <a:spcBef>
                <a:spcPts val="0"/>
              </a:spcBef>
              <a:spcAft>
                <a:spcPts val="0"/>
              </a:spcAft>
              <a:defRPr/>
            </a:pPr>
            <a:endParaRPr lang="es-CL" sz="4000" dirty="0">
              <a:solidFill>
                <a:schemeClr val="bg1">
                  <a:lumMod val="95000"/>
                </a:schemeClr>
              </a:solidFill>
              <a:effectLst>
                <a:outerShdw blurRad="38100" dist="38100" dir="2700000" algn="tl">
                  <a:srgbClr val="000000">
                    <a:alpha val="43137"/>
                  </a:srgbClr>
                </a:outerShdw>
              </a:effectLst>
              <a:latin typeface="Century Gothic" pitchFamily="34" charset="0"/>
              <a:ea typeface="+mn-ea"/>
              <a:cs typeface="+mn-cs"/>
              <a:sym typeface="Wingdings" pitchFamily="2" charset="2"/>
            </a:endParaRPr>
          </a:p>
          <a:p>
            <a:pPr fontAlgn="auto">
              <a:spcBef>
                <a:spcPts val="0"/>
              </a:spcBef>
              <a:spcAft>
                <a:spcPts val="0"/>
              </a:spcAft>
              <a:defRPr/>
            </a:pPr>
            <a:r>
              <a:rPr lang="es-CL" sz="4000" dirty="0">
                <a:solidFill>
                  <a:schemeClr val="bg1">
                    <a:lumMod val="95000"/>
                  </a:schemeClr>
                </a:solidFill>
                <a:effectLst>
                  <a:outerShdw blurRad="38100" dist="38100" dir="2700000" algn="tl">
                    <a:srgbClr val="000000">
                      <a:alpha val="43137"/>
                    </a:srgbClr>
                  </a:outerShdw>
                </a:effectLst>
                <a:latin typeface="Century Gothic" pitchFamily="34" charset="0"/>
                <a:ea typeface="+mn-ea"/>
                <a:cs typeface="+mn-cs"/>
                <a:sym typeface="Wingdings" pitchFamily="2" charset="2"/>
              </a:rPr>
              <a:t>There </a:t>
            </a:r>
            <a:r>
              <a:rPr lang="es-CL" sz="4000" dirty="0" smtClean="0">
                <a:solidFill>
                  <a:schemeClr val="bg1">
                    <a:lumMod val="95000"/>
                  </a:schemeClr>
                </a:solidFill>
                <a:effectLst>
                  <a:outerShdw blurRad="38100" dist="38100" dir="2700000" algn="tl">
                    <a:srgbClr val="000000">
                      <a:alpha val="43137"/>
                    </a:srgbClr>
                  </a:outerShdw>
                </a:effectLst>
                <a:latin typeface="Century Gothic" pitchFamily="34" charset="0"/>
                <a:ea typeface="+mn-ea"/>
                <a:cs typeface="+mn-cs"/>
                <a:sym typeface="Wingdings" pitchFamily="2" charset="2"/>
              </a:rPr>
              <a:t>were Plural</a:t>
            </a:r>
          </a:p>
          <a:p>
            <a:pPr>
              <a:defRPr/>
            </a:pPr>
            <a:r>
              <a:rPr lang="es-CL" sz="4000" dirty="0" smtClean="0">
                <a:solidFill>
                  <a:schemeClr val="bg1">
                    <a:lumMod val="95000"/>
                  </a:schemeClr>
                </a:solidFill>
                <a:effectLst>
                  <a:outerShdw blurRad="38100" dist="38100" dir="2700000" algn="tl">
                    <a:srgbClr val="000000">
                      <a:alpha val="43137"/>
                    </a:srgbClr>
                  </a:outerShdw>
                </a:effectLst>
                <a:latin typeface="Century Gothic" pitchFamily="34" charset="0"/>
                <a:sym typeface="Wingdings" pitchFamily="2" charset="2"/>
              </a:rPr>
              <a:t>						</a:t>
            </a:r>
            <a:r>
              <a:rPr lang="es-CL" sz="4000" dirty="0">
                <a:solidFill>
                  <a:schemeClr val="bg1">
                    <a:lumMod val="95000"/>
                  </a:schemeClr>
                </a:solidFill>
                <a:effectLst>
                  <a:outerShdw blurRad="38100" dist="38100" dir="2700000" algn="tl">
                    <a:srgbClr val="000000">
                      <a:alpha val="43137"/>
                    </a:srgbClr>
                  </a:outerShdw>
                </a:effectLst>
                <a:latin typeface="Century Gothic" pitchFamily="34" charset="0"/>
                <a:sym typeface="Wingdings" pitchFamily="2" charset="2"/>
              </a:rPr>
              <a:t> </a:t>
            </a:r>
            <a:r>
              <a:rPr lang="es-CL" sz="4000" dirty="0" smtClean="0">
                <a:solidFill>
                  <a:schemeClr val="bg1">
                    <a:lumMod val="95000"/>
                  </a:schemeClr>
                </a:solidFill>
                <a:effectLst>
                  <a:outerShdw blurRad="38100" dist="38100" dir="2700000" algn="tl">
                    <a:srgbClr val="000000">
                      <a:alpha val="43137"/>
                    </a:srgbClr>
                  </a:outerShdw>
                </a:effectLst>
                <a:latin typeface="Century Gothic" pitchFamily="34" charset="0"/>
                <a:sym typeface="Wingdings" pitchFamily="2" charset="2"/>
              </a:rPr>
              <a:t>  </a:t>
            </a:r>
            <a:r>
              <a:rPr lang="es-CL" sz="4000" dirty="0">
                <a:solidFill>
                  <a:schemeClr val="bg1">
                    <a:lumMod val="95000"/>
                  </a:schemeClr>
                </a:solidFill>
                <a:effectLst>
                  <a:outerShdw blurRad="38100" dist="38100" dir="2700000" algn="tl">
                    <a:srgbClr val="000000">
                      <a:alpha val="43137"/>
                    </a:srgbClr>
                  </a:outerShdw>
                </a:effectLst>
                <a:latin typeface="Century Gothic" pitchFamily="34" charset="0"/>
                <a:sym typeface="Wingdings" pitchFamily="2" charset="2"/>
              </a:rPr>
              <a:t> </a:t>
            </a:r>
            <a:r>
              <a:rPr lang="es-CL" sz="3200" dirty="0" smtClean="0">
                <a:solidFill>
                  <a:schemeClr val="bg1">
                    <a:lumMod val="95000"/>
                  </a:schemeClr>
                </a:solidFill>
                <a:effectLst>
                  <a:outerShdw blurRad="38100" dist="38100" dir="2700000" algn="tl">
                    <a:srgbClr val="000000">
                      <a:alpha val="43137"/>
                    </a:srgbClr>
                  </a:outerShdw>
                </a:effectLst>
                <a:latin typeface="Century Gothic" pitchFamily="34" charset="0"/>
                <a:sym typeface="Wingdings" pitchFamily="2" charset="2"/>
              </a:rPr>
              <a:t>Past </a:t>
            </a:r>
            <a:r>
              <a:rPr lang="es-CL" sz="3200" dirty="0">
                <a:solidFill>
                  <a:schemeClr val="bg1">
                    <a:lumMod val="95000"/>
                  </a:schemeClr>
                </a:solidFill>
                <a:effectLst>
                  <a:outerShdw blurRad="38100" dist="38100" dir="2700000" algn="tl">
                    <a:srgbClr val="000000">
                      <a:alpha val="43137"/>
                    </a:srgbClr>
                  </a:outerShdw>
                </a:effectLst>
                <a:latin typeface="Century Gothic" pitchFamily="34" charset="0"/>
                <a:sym typeface="Wingdings" pitchFamily="2" charset="2"/>
              </a:rPr>
              <a:t>tense of “there </a:t>
            </a:r>
            <a:r>
              <a:rPr lang="es-CL" sz="3200" dirty="0" smtClean="0">
                <a:solidFill>
                  <a:schemeClr val="bg1">
                    <a:lumMod val="95000"/>
                  </a:schemeClr>
                </a:solidFill>
                <a:effectLst>
                  <a:outerShdw blurRad="38100" dist="38100" dir="2700000" algn="tl">
                    <a:srgbClr val="000000">
                      <a:alpha val="43137"/>
                    </a:srgbClr>
                  </a:outerShdw>
                </a:effectLst>
                <a:latin typeface="Century Gothic" pitchFamily="34" charset="0"/>
                <a:sym typeface="Wingdings" pitchFamily="2" charset="2"/>
              </a:rPr>
              <a:t>are”</a:t>
            </a:r>
            <a:endParaRPr lang="es-CL" sz="3200" dirty="0">
              <a:solidFill>
                <a:schemeClr val="bg1">
                  <a:lumMod val="95000"/>
                </a:schemeClr>
              </a:solidFill>
              <a:effectLst>
                <a:outerShdw blurRad="38100" dist="38100" dir="2700000" algn="tl">
                  <a:srgbClr val="000000">
                    <a:alpha val="43137"/>
                  </a:srgbClr>
                </a:outerShdw>
              </a:effectLst>
              <a:latin typeface="Century Gothic" pitchFamily="34" charset="0"/>
              <a:sym typeface="Wingdings" pitchFamily="2" charset="2"/>
            </a:endParaRPr>
          </a:p>
          <a:p>
            <a:pPr fontAlgn="auto">
              <a:spcBef>
                <a:spcPts val="0"/>
              </a:spcBef>
              <a:spcAft>
                <a:spcPts val="0"/>
              </a:spcAft>
              <a:defRPr/>
            </a:pPr>
            <a:endParaRPr lang="es-CL" sz="3200" dirty="0">
              <a:solidFill>
                <a:schemeClr val="bg1">
                  <a:lumMod val="95000"/>
                </a:schemeClr>
              </a:solidFill>
              <a:effectLst>
                <a:outerShdw blurRad="38100" dist="38100" dir="2700000" algn="tl">
                  <a:srgbClr val="000000">
                    <a:alpha val="43137"/>
                  </a:srgbClr>
                </a:outerShdw>
              </a:effectLst>
              <a:latin typeface="Century Gothic" pitchFamily="34" charset="0"/>
              <a:sym typeface="Wingdings" pitchFamily="2" charset="2"/>
            </a:endParaRPr>
          </a:p>
          <a:p>
            <a:pPr fontAlgn="auto">
              <a:spcBef>
                <a:spcPts val="0"/>
              </a:spcBef>
              <a:spcAft>
                <a:spcPts val="0"/>
              </a:spcAft>
              <a:defRPr/>
            </a:pPr>
            <a:endParaRPr lang="es-CL" sz="3200" dirty="0">
              <a:solidFill>
                <a:schemeClr val="bg1">
                  <a:lumMod val="95000"/>
                </a:schemeClr>
              </a:solidFill>
              <a:effectLst>
                <a:outerShdw blurRad="38100" dist="38100" dir="2700000" algn="tl">
                  <a:srgbClr val="000000">
                    <a:alpha val="43137"/>
                  </a:srgbClr>
                </a:outerShdw>
              </a:effectLst>
              <a:latin typeface="Century Gothic" pitchFamily="34" charset="0"/>
            </a:endParaRPr>
          </a:p>
        </p:txBody>
      </p:sp>
      <p:pic>
        <p:nvPicPr>
          <p:cNvPr id="12" name="Picture 11"/>
          <p:cNvPicPr>
            <a:picLocks noChangeAspect="1"/>
          </p:cNvPicPr>
          <p:nvPr/>
        </p:nvPicPr>
        <p:blipFill>
          <a:blip r:embed="rId3"/>
          <a:stretch>
            <a:fillRect/>
          </a:stretch>
        </p:blipFill>
        <p:spPr>
          <a:xfrm>
            <a:off x="1272102" y="4741333"/>
            <a:ext cx="6515100" cy="1981200"/>
          </a:xfrm>
          <a:prstGeom prst="rect">
            <a:avLst/>
          </a:prstGeom>
        </p:spPr>
      </p:pic>
    </p:spTree>
    <p:extLst>
      <p:ext uri="{BB962C8B-B14F-4D97-AF65-F5344CB8AC3E}">
        <p14:creationId xmlns:p14="http://schemas.microsoft.com/office/powerpoint/2010/main" val="2934839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9333" y="1192927"/>
            <a:ext cx="8856133" cy="524933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50000"/>
              </a:lnSpc>
              <a:defRPr/>
            </a:pPr>
            <a:r>
              <a:rPr lang="es-ES_tradnl" sz="2800" dirty="0" smtClean="0">
                <a:solidFill>
                  <a:srgbClr val="000000"/>
                </a:solidFill>
                <a:latin typeface="Century Gothic"/>
                <a:ea typeface="+mn-lt"/>
                <a:cs typeface="Century Gothic"/>
              </a:rPr>
              <a:t>Use “</a:t>
            </a:r>
            <a:r>
              <a:rPr lang="es-ES_tradnl" sz="2800" dirty="0" err="1" smtClean="0">
                <a:solidFill>
                  <a:srgbClr val="000000"/>
                </a:solidFill>
                <a:latin typeface="Century Gothic"/>
                <a:ea typeface="+mn-lt"/>
                <a:cs typeface="Century Gothic"/>
              </a:rPr>
              <a:t>There</a:t>
            </a:r>
            <a:r>
              <a:rPr lang="es-ES_tradnl" sz="2800" dirty="0" smtClean="0">
                <a:solidFill>
                  <a:srgbClr val="000000"/>
                </a:solidFill>
                <a:latin typeface="Century Gothic"/>
                <a:ea typeface="+mn-lt"/>
                <a:cs typeface="Century Gothic"/>
              </a:rPr>
              <a:t> </a:t>
            </a:r>
            <a:r>
              <a:rPr lang="es-ES_tradnl" sz="2800" dirty="0" err="1" smtClean="0">
                <a:solidFill>
                  <a:srgbClr val="000000"/>
                </a:solidFill>
                <a:latin typeface="Century Gothic"/>
                <a:ea typeface="+mn-lt"/>
                <a:cs typeface="Century Gothic"/>
              </a:rPr>
              <a:t>was</a:t>
            </a:r>
            <a:r>
              <a:rPr lang="es-ES_tradnl" sz="2800" dirty="0" smtClean="0">
                <a:solidFill>
                  <a:srgbClr val="000000"/>
                </a:solidFill>
                <a:latin typeface="Century Gothic"/>
                <a:ea typeface="+mn-lt"/>
                <a:cs typeface="Century Gothic"/>
              </a:rPr>
              <a:t>” </a:t>
            </a:r>
            <a:r>
              <a:rPr lang="es-ES_tradnl" sz="2800" dirty="0" err="1">
                <a:solidFill>
                  <a:srgbClr val="000000"/>
                </a:solidFill>
                <a:latin typeface="Century Gothic"/>
                <a:ea typeface="+mn-lt"/>
                <a:cs typeface="Century Gothic"/>
              </a:rPr>
              <a:t>or</a:t>
            </a:r>
            <a:r>
              <a:rPr lang="es-ES_tradnl" sz="2800" dirty="0">
                <a:solidFill>
                  <a:srgbClr val="000000"/>
                </a:solidFill>
                <a:latin typeface="Century Gothic"/>
                <a:ea typeface="+mn-lt"/>
                <a:cs typeface="Century Gothic"/>
              </a:rPr>
              <a:t> </a:t>
            </a:r>
            <a:r>
              <a:rPr lang="es-ES_tradnl" sz="2800" dirty="0" smtClean="0">
                <a:solidFill>
                  <a:srgbClr val="000000"/>
                </a:solidFill>
                <a:latin typeface="Century Gothic"/>
                <a:ea typeface="+mn-lt"/>
                <a:cs typeface="Century Gothic"/>
              </a:rPr>
              <a:t>“</a:t>
            </a:r>
            <a:r>
              <a:rPr lang="es-ES_tradnl" sz="2800" dirty="0" err="1" smtClean="0">
                <a:solidFill>
                  <a:srgbClr val="000000"/>
                </a:solidFill>
                <a:latin typeface="Century Gothic"/>
                <a:ea typeface="+mn-lt"/>
                <a:cs typeface="Century Gothic"/>
              </a:rPr>
              <a:t>There</a:t>
            </a:r>
            <a:r>
              <a:rPr lang="es-ES_tradnl" sz="2800" dirty="0" smtClean="0">
                <a:solidFill>
                  <a:srgbClr val="000000"/>
                </a:solidFill>
                <a:latin typeface="Century Gothic"/>
                <a:ea typeface="+mn-lt"/>
                <a:cs typeface="Century Gothic"/>
              </a:rPr>
              <a:t> </a:t>
            </a:r>
            <a:r>
              <a:rPr lang="es-ES_tradnl" sz="2800" dirty="0" err="1" smtClean="0">
                <a:solidFill>
                  <a:srgbClr val="000000"/>
                </a:solidFill>
                <a:latin typeface="Century Gothic"/>
                <a:ea typeface="+mn-lt"/>
                <a:cs typeface="Century Gothic"/>
              </a:rPr>
              <a:t>were</a:t>
            </a:r>
            <a:r>
              <a:rPr lang="es-ES_tradnl" sz="2800" dirty="0" smtClean="0">
                <a:solidFill>
                  <a:srgbClr val="000000"/>
                </a:solidFill>
                <a:latin typeface="Century Gothic"/>
                <a:ea typeface="+mn-lt"/>
                <a:cs typeface="Century Gothic"/>
              </a:rPr>
              <a:t>”.</a:t>
            </a:r>
            <a:endParaRPr lang="es-ES_tradnl" sz="2800" dirty="0">
              <a:solidFill>
                <a:srgbClr val="000000"/>
              </a:solidFill>
              <a:latin typeface="Century Gothic"/>
              <a:ea typeface="+mn-lt"/>
              <a:cs typeface="Century Gothic"/>
            </a:endParaRPr>
          </a:p>
          <a:p>
            <a:pPr marL="697230" indent="-514350">
              <a:lnSpc>
                <a:spcPct val="150000"/>
              </a:lnSpc>
              <a:buFont typeface="Wingdings 2" pitchFamily="18" charset="2"/>
              <a:buAutoNum type="arabicParenR"/>
              <a:defRPr/>
            </a:pPr>
            <a:r>
              <a:rPr lang="es-ES_tradnl" sz="2800" dirty="0">
                <a:solidFill>
                  <a:srgbClr val="000000"/>
                </a:solidFill>
                <a:latin typeface="Century Gothic"/>
                <a:ea typeface="+mn-lt"/>
                <a:cs typeface="Century Gothic"/>
              </a:rPr>
              <a:t>____________ </a:t>
            </a:r>
            <a:r>
              <a:rPr lang="es-ES_tradnl" sz="2800" dirty="0" err="1">
                <a:solidFill>
                  <a:srgbClr val="000000"/>
                </a:solidFill>
                <a:latin typeface="Century Gothic"/>
                <a:ea typeface="+mn-lt"/>
                <a:cs typeface="Century Gothic"/>
              </a:rPr>
              <a:t>two</a:t>
            </a:r>
            <a:r>
              <a:rPr lang="es-ES_tradnl" sz="2800" dirty="0">
                <a:solidFill>
                  <a:srgbClr val="000000"/>
                </a:solidFill>
                <a:latin typeface="Century Gothic"/>
                <a:ea typeface="+mn-lt"/>
                <a:cs typeface="Century Gothic"/>
              </a:rPr>
              <a:t> </a:t>
            </a:r>
            <a:r>
              <a:rPr lang="es-ES_tradnl" sz="2800" dirty="0" err="1">
                <a:solidFill>
                  <a:srgbClr val="000000"/>
                </a:solidFill>
                <a:latin typeface="Century Gothic"/>
                <a:ea typeface="+mn-lt"/>
                <a:cs typeface="Century Gothic"/>
              </a:rPr>
              <a:t>tables</a:t>
            </a:r>
            <a:r>
              <a:rPr lang="es-ES_tradnl" sz="2800" dirty="0">
                <a:solidFill>
                  <a:srgbClr val="000000"/>
                </a:solidFill>
                <a:latin typeface="Century Gothic"/>
                <a:ea typeface="+mn-lt"/>
                <a:cs typeface="Century Gothic"/>
              </a:rPr>
              <a:t>.</a:t>
            </a:r>
          </a:p>
          <a:p>
            <a:pPr marL="697230" indent="-514350">
              <a:lnSpc>
                <a:spcPct val="150000"/>
              </a:lnSpc>
              <a:buFont typeface="Wingdings 2" pitchFamily="18" charset="2"/>
              <a:buAutoNum type="arabicParenR"/>
              <a:defRPr/>
            </a:pPr>
            <a:r>
              <a:rPr lang="es-ES_tradnl" sz="2800" dirty="0">
                <a:solidFill>
                  <a:srgbClr val="000000"/>
                </a:solidFill>
                <a:latin typeface="Century Gothic"/>
                <a:ea typeface="+mn-lt"/>
                <a:cs typeface="Century Gothic"/>
              </a:rPr>
              <a:t>____________ a </a:t>
            </a:r>
            <a:r>
              <a:rPr lang="es-ES_tradnl" sz="2800" dirty="0" err="1">
                <a:solidFill>
                  <a:srgbClr val="000000"/>
                </a:solidFill>
                <a:latin typeface="Century Gothic"/>
                <a:ea typeface="+mn-lt"/>
                <a:cs typeface="Century Gothic"/>
              </a:rPr>
              <a:t>kitchen</a:t>
            </a:r>
            <a:r>
              <a:rPr lang="es-ES_tradnl" sz="2800" dirty="0">
                <a:solidFill>
                  <a:srgbClr val="000000"/>
                </a:solidFill>
                <a:latin typeface="Century Gothic"/>
                <a:ea typeface="+mn-lt"/>
                <a:cs typeface="Century Gothic"/>
              </a:rPr>
              <a:t>.</a:t>
            </a:r>
          </a:p>
          <a:p>
            <a:pPr marL="697230" indent="-514350">
              <a:lnSpc>
                <a:spcPct val="150000"/>
              </a:lnSpc>
              <a:buFont typeface="Wingdings 2" pitchFamily="18" charset="2"/>
              <a:buAutoNum type="arabicParenR"/>
              <a:defRPr/>
            </a:pPr>
            <a:r>
              <a:rPr lang="es-ES_tradnl" sz="2800" dirty="0">
                <a:solidFill>
                  <a:srgbClr val="000000"/>
                </a:solidFill>
                <a:latin typeface="Century Gothic"/>
                <a:ea typeface="+mn-lt"/>
                <a:cs typeface="Century Gothic"/>
              </a:rPr>
              <a:t>____________ </a:t>
            </a:r>
            <a:r>
              <a:rPr lang="es-ES_tradnl" sz="2800" dirty="0" err="1">
                <a:solidFill>
                  <a:srgbClr val="000000"/>
                </a:solidFill>
                <a:latin typeface="Century Gothic"/>
                <a:ea typeface="+mn-lt"/>
                <a:cs typeface="Century Gothic"/>
              </a:rPr>
              <a:t>three</a:t>
            </a:r>
            <a:r>
              <a:rPr lang="es-ES_tradnl" sz="2800" dirty="0">
                <a:solidFill>
                  <a:srgbClr val="000000"/>
                </a:solidFill>
                <a:latin typeface="Century Gothic"/>
                <a:ea typeface="+mn-lt"/>
                <a:cs typeface="Century Gothic"/>
              </a:rPr>
              <a:t> </a:t>
            </a:r>
            <a:r>
              <a:rPr lang="es-ES_tradnl" sz="2800" dirty="0" err="1">
                <a:solidFill>
                  <a:srgbClr val="000000"/>
                </a:solidFill>
                <a:latin typeface="Century Gothic"/>
                <a:ea typeface="+mn-lt"/>
                <a:cs typeface="Century Gothic"/>
              </a:rPr>
              <a:t>men</a:t>
            </a:r>
            <a:r>
              <a:rPr lang="es-ES_tradnl" sz="2800" dirty="0">
                <a:solidFill>
                  <a:srgbClr val="000000"/>
                </a:solidFill>
                <a:latin typeface="Century Gothic"/>
                <a:ea typeface="+mn-lt"/>
                <a:cs typeface="Century Gothic"/>
              </a:rPr>
              <a:t>.</a:t>
            </a:r>
          </a:p>
          <a:p>
            <a:pPr marL="697230" indent="-514350">
              <a:lnSpc>
                <a:spcPct val="150000"/>
              </a:lnSpc>
              <a:buFont typeface="Wingdings 2" pitchFamily="18" charset="2"/>
              <a:buAutoNum type="arabicParenR"/>
              <a:defRPr/>
            </a:pPr>
            <a:r>
              <a:rPr lang="es-ES_tradnl" sz="2800" dirty="0">
                <a:solidFill>
                  <a:srgbClr val="000000"/>
                </a:solidFill>
                <a:latin typeface="Century Gothic"/>
                <a:ea typeface="+mn-lt"/>
                <a:cs typeface="Century Gothic"/>
              </a:rPr>
              <a:t>____________ </a:t>
            </a:r>
            <a:r>
              <a:rPr lang="es-ES_tradnl" sz="2800" dirty="0" err="1">
                <a:solidFill>
                  <a:srgbClr val="000000"/>
                </a:solidFill>
                <a:latin typeface="Century Gothic"/>
                <a:ea typeface="+mn-lt"/>
                <a:cs typeface="Century Gothic"/>
              </a:rPr>
              <a:t>some</a:t>
            </a:r>
            <a:r>
              <a:rPr lang="es-ES_tradnl" sz="2800" dirty="0">
                <a:solidFill>
                  <a:srgbClr val="000000"/>
                </a:solidFill>
                <a:latin typeface="Century Gothic"/>
                <a:ea typeface="+mn-lt"/>
                <a:cs typeface="Century Gothic"/>
              </a:rPr>
              <a:t> boxes.</a:t>
            </a:r>
          </a:p>
          <a:p>
            <a:pPr marL="697230" indent="-514350">
              <a:lnSpc>
                <a:spcPct val="150000"/>
              </a:lnSpc>
              <a:buFont typeface="Wingdings 2" pitchFamily="18" charset="2"/>
              <a:buAutoNum type="arabicParenR"/>
              <a:defRPr/>
            </a:pPr>
            <a:r>
              <a:rPr lang="es-ES_tradnl" sz="2800" dirty="0">
                <a:solidFill>
                  <a:srgbClr val="000000"/>
                </a:solidFill>
                <a:latin typeface="Century Gothic"/>
                <a:ea typeface="+mn-lt"/>
                <a:cs typeface="Century Gothic"/>
              </a:rPr>
              <a:t>____________ a </a:t>
            </a:r>
            <a:r>
              <a:rPr lang="es-ES_tradnl" sz="2800" dirty="0" err="1">
                <a:solidFill>
                  <a:srgbClr val="000000"/>
                </a:solidFill>
                <a:latin typeface="Century Gothic"/>
                <a:ea typeface="+mn-lt"/>
                <a:cs typeface="Century Gothic"/>
              </a:rPr>
              <a:t>man</a:t>
            </a:r>
            <a:r>
              <a:rPr lang="es-ES_tradnl" sz="2800" dirty="0">
                <a:solidFill>
                  <a:srgbClr val="000000"/>
                </a:solidFill>
                <a:latin typeface="Century Gothic"/>
                <a:ea typeface="+mn-lt"/>
                <a:cs typeface="Century Gothic"/>
              </a:rPr>
              <a:t> </a:t>
            </a:r>
            <a:r>
              <a:rPr lang="es-ES_tradnl" sz="2800" dirty="0" err="1">
                <a:solidFill>
                  <a:srgbClr val="000000"/>
                </a:solidFill>
                <a:latin typeface="Century Gothic"/>
                <a:ea typeface="+mn-lt"/>
                <a:cs typeface="Century Gothic"/>
              </a:rPr>
              <a:t>with</a:t>
            </a:r>
            <a:r>
              <a:rPr lang="es-ES_tradnl" sz="2800" dirty="0">
                <a:solidFill>
                  <a:srgbClr val="000000"/>
                </a:solidFill>
                <a:latin typeface="Century Gothic"/>
                <a:ea typeface="+mn-lt"/>
                <a:cs typeface="Century Gothic"/>
              </a:rPr>
              <a:t> a </a:t>
            </a:r>
            <a:r>
              <a:rPr lang="es-ES_tradnl" sz="2800" dirty="0" err="1">
                <a:solidFill>
                  <a:srgbClr val="000000"/>
                </a:solidFill>
                <a:latin typeface="Century Gothic"/>
                <a:ea typeface="+mn-lt"/>
                <a:cs typeface="Century Gothic"/>
              </a:rPr>
              <a:t>hat</a:t>
            </a:r>
            <a:r>
              <a:rPr lang="es-ES_tradnl" sz="2800" dirty="0">
                <a:solidFill>
                  <a:srgbClr val="000000"/>
                </a:solidFill>
                <a:latin typeface="Century Gothic"/>
                <a:ea typeface="+mn-lt"/>
                <a:cs typeface="Century Gothic"/>
              </a:rPr>
              <a:t>.</a:t>
            </a:r>
          </a:p>
          <a:p>
            <a:pPr marL="697230" indent="-514350">
              <a:lnSpc>
                <a:spcPct val="150000"/>
              </a:lnSpc>
              <a:buFont typeface="Wingdings 2" pitchFamily="18" charset="2"/>
              <a:buAutoNum type="arabicParenR"/>
              <a:defRPr/>
            </a:pPr>
            <a:r>
              <a:rPr lang="es-ES_tradnl" sz="2800" dirty="0">
                <a:solidFill>
                  <a:srgbClr val="000000"/>
                </a:solidFill>
                <a:latin typeface="Century Gothic"/>
                <a:ea typeface="+mn-lt"/>
                <a:cs typeface="Century Gothic"/>
              </a:rPr>
              <a:t>____________ a </a:t>
            </a:r>
            <a:r>
              <a:rPr lang="es-ES_tradnl" sz="2800" dirty="0" err="1">
                <a:solidFill>
                  <a:srgbClr val="000000"/>
                </a:solidFill>
                <a:latin typeface="Century Gothic"/>
                <a:ea typeface="+mn-lt"/>
                <a:cs typeface="Century Gothic"/>
              </a:rPr>
              <a:t>girl</a:t>
            </a:r>
            <a:r>
              <a:rPr lang="es-ES_tradnl" sz="2800" dirty="0">
                <a:solidFill>
                  <a:srgbClr val="000000"/>
                </a:solidFill>
                <a:latin typeface="Century Gothic"/>
                <a:ea typeface="+mn-lt"/>
                <a:cs typeface="Century Gothic"/>
              </a:rPr>
              <a:t> in </a:t>
            </a:r>
            <a:r>
              <a:rPr lang="es-ES_tradnl" sz="2800" dirty="0" err="1">
                <a:solidFill>
                  <a:srgbClr val="000000"/>
                </a:solidFill>
                <a:latin typeface="Century Gothic"/>
                <a:ea typeface="+mn-lt"/>
                <a:cs typeface="Century Gothic"/>
              </a:rPr>
              <a:t>the</a:t>
            </a:r>
            <a:r>
              <a:rPr lang="es-ES_tradnl" sz="2800" dirty="0">
                <a:solidFill>
                  <a:srgbClr val="000000"/>
                </a:solidFill>
                <a:latin typeface="Century Gothic"/>
                <a:ea typeface="+mn-lt"/>
                <a:cs typeface="Century Gothic"/>
              </a:rPr>
              <a:t> </a:t>
            </a:r>
            <a:r>
              <a:rPr lang="es-ES_tradnl" sz="2800" dirty="0" err="1">
                <a:solidFill>
                  <a:srgbClr val="000000"/>
                </a:solidFill>
                <a:latin typeface="Century Gothic"/>
                <a:ea typeface="+mn-lt"/>
                <a:cs typeface="Century Gothic"/>
              </a:rPr>
              <a:t>park</a:t>
            </a:r>
            <a:r>
              <a:rPr lang="es-ES_tradnl" sz="2800" dirty="0">
                <a:solidFill>
                  <a:srgbClr val="000000"/>
                </a:solidFill>
                <a:latin typeface="Century Gothic"/>
                <a:ea typeface="+mn-lt"/>
                <a:cs typeface="Century Gothic"/>
              </a:rPr>
              <a:t>.</a:t>
            </a:r>
            <a:endParaRPr lang="en-US" sz="2800" dirty="0">
              <a:solidFill>
                <a:srgbClr val="000000"/>
              </a:solidFill>
              <a:latin typeface="Century Gothic"/>
              <a:cs typeface="Century Gothic"/>
            </a:endParaRPr>
          </a:p>
        </p:txBody>
      </p:sp>
      <p:sp>
        <p:nvSpPr>
          <p:cNvPr id="2" name="Title 1"/>
          <p:cNvSpPr>
            <a:spLocks noGrp="1"/>
          </p:cNvSpPr>
          <p:nvPr>
            <p:ph type="title"/>
          </p:nvPr>
        </p:nvSpPr>
        <p:spPr>
          <a:xfrm>
            <a:off x="169333" y="34751"/>
            <a:ext cx="8856133" cy="1143000"/>
          </a:xfrm>
        </p:spPr>
        <p:txBody>
          <a:bodyPr>
            <a:noAutofit/>
          </a:bodyPr>
          <a:lstStyle/>
          <a:p>
            <a:r>
              <a:rPr lang="en-US" sz="4800" b="1" dirty="0" smtClean="0">
                <a:latin typeface="Century Gothic"/>
                <a:cs typeface="Century Gothic"/>
              </a:rPr>
              <a:t>Let’s practice</a:t>
            </a:r>
            <a:endParaRPr lang="en-US" sz="4800" b="1" dirty="0">
              <a:latin typeface="Century Gothic"/>
              <a:cs typeface="Century Gothic"/>
            </a:endParaRPr>
          </a:p>
        </p:txBody>
      </p:sp>
      <p:pic>
        <p:nvPicPr>
          <p:cNvPr id="3" name="Picture 2" descr="kitch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9120" y="2522728"/>
            <a:ext cx="2926080" cy="1947672"/>
          </a:xfrm>
          <a:prstGeom prst="rect">
            <a:avLst/>
          </a:prstGeom>
        </p:spPr>
      </p:pic>
    </p:spTree>
    <p:extLst>
      <p:ext uri="{BB962C8B-B14F-4D97-AF65-F5344CB8AC3E}">
        <p14:creationId xmlns:p14="http://schemas.microsoft.com/office/powerpoint/2010/main" val="2912201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1" y="-245957"/>
            <a:ext cx="8229600" cy="1316921"/>
          </a:xfrm>
        </p:spPr>
        <p:txBody>
          <a:bodyPr>
            <a:noAutofit/>
          </a:bodyPr>
          <a:lstStyle/>
          <a:p>
            <a:r>
              <a:rPr lang="en-US" sz="4800" b="1" dirty="0" smtClean="0">
                <a:latin typeface="Century Gothic"/>
                <a:cs typeface="Century Gothic"/>
              </a:rPr>
              <a:t>There was or there were?</a:t>
            </a:r>
            <a:endParaRPr lang="en-US" sz="4800" b="1" dirty="0">
              <a:latin typeface="Century Gothic"/>
              <a:cs typeface="Century Gothic"/>
            </a:endParaRPr>
          </a:p>
        </p:txBody>
      </p:sp>
      <p:pic>
        <p:nvPicPr>
          <p:cNvPr id="3" name="Picture 2"/>
          <p:cNvPicPr>
            <a:picLocks noChangeAspect="1"/>
          </p:cNvPicPr>
          <p:nvPr/>
        </p:nvPicPr>
        <p:blipFill>
          <a:blip r:embed="rId3"/>
          <a:stretch>
            <a:fillRect/>
          </a:stretch>
        </p:blipFill>
        <p:spPr>
          <a:xfrm>
            <a:off x="51171" y="1698245"/>
            <a:ext cx="9006464" cy="3733078"/>
          </a:xfrm>
          <a:prstGeom prst="rect">
            <a:avLst/>
          </a:prstGeom>
        </p:spPr>
      </p:pic>
    </p:spTree>
    <p:extLst>
      <p:ext uri="{BB962C8B-B14F-4D97-AF65-F5344CB8AC3E}">
        <p14:creationId xmlns:p14="http://schemas.microsoft.com/office/powerpoint/2010/main" val="3754324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áz belsej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2" y="351889"/>
            <a:ext cx="3961672" cy="624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ház belseje -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2221" y="336584"/>
            <a:ext cx="3971794" cy="624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3828042" y="1254359"/>
            <a:ext cx="1634259" cy="411576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entury Gothic"/>
                <a:ea typeface="ÇlÇr ñæí©" charset="0"/>
                <a:cs typeface="Century Gothic"/>
              </a:rPr>
              <a:t>Say what is missing from the house.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entury Gothic"/>
              <a:ea typeface="ÇlÇr ñæí©" charset="0"/>
              <a:cs typeface="Century Gothic"/>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entury Gothic"/>
              <a:ea typeface="ÇlÇr ñæí©" charset="0"/>
              <a:cs typeface="Century Gothic"/>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entury Gothic"/>
                <a:ea typeface="ÇlÇr ñæí©" charset="0"/>
                <a:cs typeface="Century Gothic"/>
              </a:rPr>
              <a:t>Use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Century Gothic"/>
                <a:ea typeface="ÇlÇr ñæí©" charset="0"/>
                <a:cs typeface="Century Gothic"/>
              </a:rPr>
              <a:t>there was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Century Gothic"/>
                <a:ea typeface="ÇlÇr ñæí©" charset="0"/>
                <a:cs typeface="Century Gothic"/>
              </a:rPr>
              <a:t>there were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dirty="0">
                <a:ln>
                  <a:noFill/>
                </a:ln>
                <a:solidFill>
                  <a:schemeClr val="tx1"/>
                </a:solidFill>
                <a:effectLst/>
                <a:latin typeface="Century Gothic"/>
                <a:ea typeface="ÇlÇr ñæí©" charset="0"/>
                <a:cs typeface="Century Gothic"/>
              </a:rPr>
              <a:t>(</a:t>
            </a:r>
            <a:r>
              <a:rPr kumimoji="0" lang="en-US" sz="1800" b="0" i="1" u="none" strike="noStrike" cap="none" normalizeH="0" baseline="0" dirty="0" err="1">
                <a:ln>
                  <a:noFill/>
                </a:ln>
                <a:solidFill>
                  <a:schemeClr val="tx1"/>
                </a:solidFill>
                <a:effectLst/>
                <a:latin typeface="Century Gothic"/>
                <a:ea typeface="ÇlÇr ñæí©" charset="0"/>
                <a:cs typeface="Century Gothic"/>
              </a:rPr>
              <a:t>eg</a:t>
            </a:r>
            <a:r>
              <a:rPr kumimoji="0" lang="en-US" sz="1800" b="0" i="1" u="none" strike="noStrike" cap="none" normalizeH="0" baseline="0" dirty="0">
                <a:ln>
                  <a:noFill/>
                </a:ln>
                <a:solidFill>
                  <a:schemeClr val="tx1"/>
                </a:solidFill>
                <a:effectLst/>
                <a:latin typeface="Century Gothic"/>
                <a:ea typeface="ÇlÇr ñæí©" charset="0"/>
                <a:cs typeface="Century Gothic"/>
              </a:rPr>
              <a:t>.: There was a mirror on the wall in the bathroom.</a:t>
            </a:r>
            <a:r>
              <a:rPr kumimoji="0" lang="en-US" sz="1800" b="0" i="1" u="none" strike="noStrike" cap="none" normalizeH="0" baseline="0" dirty="0" smtClean="0">
                <a:ln>
                  <a:noFill/>
                </a:ln>
                <a:solidFill>
                  <a:schemeClr val="tx1"/>
                </a:solidFill>
                <a:effectLst/>
                <a:latin typeface="Century Gothic"/>
                <a:ea typeface="ÇlÇr ñæí©" charset="0"/>
                <a:cs typeface="Century Gothic"/>
              </a:rPr>
              <a:t>)</a:t>
            </a:r>
            <a:endParaRPr kumimoji="0" lang="en-US" sz="1800" b="0" i="1" u="none" strike="noStrike" cap="none" normalizeH="0" baseline="0" dirty="0">
              <a:ln>
                <a:noFill/>
              </a:ln>
              <a:solidFill>
                <a:schemeClr val="tx1"/>
              </a:solidFill>
              <a:effectLst/>
              <a:latin typeface="Century Gothic"/>
              <a:ea typeface="ÇlÇr ñæí©" charset="0"/>
              <a:cs typeface="Century Gothic"/>
            </a:endParaRPr>
          </a:p>
        </p:txBody>
      </p:sp>
    </p:spTree>
    <p:extLst>
      <p:ext uri="{BB962C8B-B14F-4D97-AF65-F5344CB8AC3E}">
        <p14:creationId xmlns:p14="http://schemas.microsoft.com/office/powerpoint/2010/main" val="2972812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4213" y="260350"/>
            <a:ext cx="8208962" cy="6121400"/>
          </a:xfrm>
        </p:spPr>
        <p:txBody>
          <a:bodyPr/>
          <a:lstStyle/>
          <a:p>
            <a:r>
              <a:rPr lang="es-ES" sz="7000" b="1" dirty="0">
                <a:solidFill>
                  <a:srgbClr val="000000"/>
                </a:solidFill>
                <a:latin typeface="Century Gothic"/>
                <a:cs typeface="Century Gothic"/>
              </a:rPr>
              <a:t>Look </a:t>
            </a:r>
            <a:r>
              <a:rPr lang="es-ES" sz="7000" b="1" dirty="0" err="1">
                <a:solidFill>
                  <a:srgbClr val="000000"/>
                </a:solidFill>
                <a:latin typeface="Century Gothic"/>
                <a:cs typeface="Century Gothic"/>
              </a:rPr>
              <a:t>carefully</a:t>
            </a:r>
            <a:r>
              <a:rPr lang="es-ES" sz="7000" b="1" dirty="0">
                <a:solidFill>
                  <a:srgbClr val="000000"/>
                </a:solidFill>
                <a:latin typeface="Century Gothic"/>
                <a:cs typeface="Century Gothic"/>
              </a:rPr>
              <a:t> at </a:t>
            </a:r>
            <a:r>
              <a:rPr lang="es-ES" sz="7000" b="1" dirty="0" err="1">
                <a:solidFill>
                  <a:srgbClr val="000000"/>
                </a:solidFill>
                <a:latin typeface="Century Gothic"/>
                <a:cs typeface="Century Gothic"/>
              </a:rPr>
              <a:t>the</a:t>
            </a:r>
            <a:r>
              <a:rPr lang="es-ES" sz="7000" b="1" dirty="0">
                <a:solidFill>
                  <a:srgbClr val="000000"/>
                </a:solidFill>
                <a:latin typeface="Century Gothic"/>
                <a:cs typeface="Century Gothic"/>
              </a:rPr>
              <a:t> </a:t>
            </a:r>
            <a:r>
              <a:rPr lang="es-ES" sz="7000" b="1" dirty="0" err="1">
                <a:solidFill>
                  <a:srgbClr val="000000"/>
                </a:solidFill>
                <a:latin typeface="Century Gothic"/>
                <a:cs typeface="Century Gothic"/>
              </a:rPr>
              <a:t>following</a:t>
            </a:r>
            <a:r>
              <a:rPr lang="es-ES" sz="7000" b="1" dirty="0">
                <a:solidFill>
                  <a:srgbClr val="000000"/>
                </a:solidFill>
                <a:latin typeface="Century Gothic"/>
                <a:cs typeface="Century Gothic"/>
              </a:rPr>
              <a:t> </a:t>
            </a:r>
            <a:r>
              <a:rPr lang="es-ES" sz="7000" b="1" dirty="0" err="1">
                <a:solidFill>
                  <a:srgbClr val="000000"/>
                </a:solidFill>
                <a:latin typeface="Century Gothic"/>
                <a:cs typeface="Century Gothic"/>
              </a:rPr>
              <a:t>objects</a:t>
            </a:r>
            <a:r>
              <a:rPr lang="es-ES" sz="7000" b="1" dirty="0">
                <a:solidFill>
                  <a:srgbClr val="000000"/>
                </a:solidFill>
                <a:latin typeface="Century Gothic"/>
                <a:cs typeface="Century Gothic"/>
              </a:rPr>
              <a:t> and try </a:t>
            </a:r>
            <a:r>
              <a:rPr lang="es-ES" sz="7000" b="1" dirty="0" err="1">
                <a:solidFill>
                  <a:srgbClr val="000000"/>
                </a:solidFill>
                <a:latin typeface="Century Gothic"/>
                <a:cs typeface="Century Gothic"/>
              </a:rPr>
              <a:t>to</a:t>
            </a:r>
            <a:r>
              <a:rPr lang="es-ES" sz="7000" b="1" dirty="0">
                <a:solidFill>
                  <a:srgbClr val="000000"/>
                </a:solidFill>
                <a:latin typeface="Century Gothic"/>
                <a:cs typeface="Century Gothic"/>
              </a:rPr>
              <a:t> </a:t>
            </a:r>
            <a:r>
              <a:rPr lang="es-ES" sz="7000" b="1" dirty="0" err="1">
                <a:solidFill>
                  <a:srgbClr val="000000"/>
                </a:solidFill>
                <a:latin typeface="Century Gothic"/>
                <a:cs typeface="Century Gothic"/>
              </a:rPr>
              <a:t>remember</a:t>
            </a:r>
            <a:r>
              <a:rPr lang="es-ES" sz="7000" b="1" dirty="0">
                <a:solidFill>
                  <a:srgbClr val="000000"/>
                </a:solidFill>
                <a:latin typeface="Century Gothic"/>
                <a:cs typeface="Century Gothic"/>
              </a:rPr>
              <a:t> as </a:t>
            </a:r>
            <a:r>
              <a:rPr lang="es-ES" sz="7000" b="1" dirty="0" err="1">
                <a:solidFill>
                  <a:srgbClr val="000000"/>
                </a:solidFill>
                <a:latin typeface="Century Gothic"/>
                <a:cs typeface="Century Gothic"/>
              </a:rPr>
              <a:t>much</a:t>
            </a:r>
            <a:r>
              <a:rPr lang="es-ES" sz="7000" b="1" dirty="0">
                <a:solidFill>
                  <a:srgbClr val="000000"/>
                </a:solidFill>
                <a:latin typeface="Century Gothic"/>
                <a:cs typeface="Century Gothic"/>
              </a:rPr>
              <a:t> as </a:t>
            </a:r>
            <a:r>
              <a:rPr lang="es-ES" sz="7000" b="1" dirty="0" err="1">
                <a:solidFill>
                  <a:srgbClr val="000000"/>
                </a:solidFill>
                <a:latin typeface="Century Gothic"/>
                <a:cs typeface="Century Gothic"/>
              </a:rPr>
              <a:t>you</a:t>
            </a:r>
            <a:r>
              <a:rPr lang="es-ES" sz="7000" b="1" dirty="0">
                <a:solidFill>
                  <a:srgbClr val="000000"/>
                </a:solidFill>
                <a:latin typeface="Century Gothic"/>
                <a:cs typeface="Century Gothic"/>
              </a:rPr>
              <a:t> can</a:t>
            </a:r>
            <a:endParaRPr lang="es-MX" sz="7000" b="1" dirty="0">
              <a:solidFill>
                <a:srgbClr val="000000"/>
              </a:solidFill>
              <a:latin typeface="Century Gothic"/>
              <a:cs typeface="Century Gothic"/>
            </a:endParaRPr>
          </a:p>
        </p:txBody>
      </p:sp>
    </p:spTree>
    <p:extLst>
      <p:ext uri="{BB962C8B-B14F-4D97-AF65-F5344CB8AC3E}">
        <p14:creationId xmlns:p14="http://schemas.microsoft.com/office/powerpoint/2010/main" val="304241351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j02997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476250"/>
            <a:ext cx="1165225" cy="960438"/>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MCj0437041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5300663"/>
            <a:ext cx="1014412" cy="101441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MCj0437042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5157788"/>
            <a:ext cx="693738" cy="69373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MCj0433915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0288" y="404813"/>
            <a:ext cx="1336675" cy="1336675"/>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MCj043042400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563" y="5229225"/>
            <a:ext cx="1098550" cy="126365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j021517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1888" y="434975"/>
            <a:ext cx="188277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11" descr="MCj029092500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5825" y="1989138"/>
            <a:ext cx="1316038" cy="1374775"/>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j031255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49813" y="446088"/>
            <a:ext cx="1377950" cy="454025"/>
          </a:xfrm>
          <a:prstGeom prst="rect">
            <a:avLst/>
          </a:prstGeom>
          <a:noFill/>
          <a:extLst>
            <a:ext uri="{909E8E84-426E-40dd-AFC4-6F175D3DCCD1}">
              <a14:hiddenFill xmlns:a14="http://schemas.microsoft.com/office/drawing/2010/main">
                <a:solidFill>
                  <a:srgbClr val="FFFFFF"/>
                </a:solidFill>
              </a14:hiddenFill>
            </a:ext>
          </a:extLst>
        </p:spPr>
      </p:pic>
      <p:pic>
        <p:nvPicPr>
          <p:cNvPr id="7181" name="Picture 13" descr="j023413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825" y="1628775"/>
            <a:ext cx="1084263" cy="1152525"/>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MCj04397700000[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5963" y="3284538"/>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183" name="Picture 15" descr="MCj04339180000[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2708275"/>
            <a:ext cx="1131888" cy="1131888"/>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j034024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48038" y="476250"/>
            <a:ext cx="688975" cy="1831975"/>
          </a:xfrm>
          <a:prstGeom prst="rect">
            <a:avLst/>
          </a:prstGeom>
          <a:noFill/>
          <a:extLst>
            <a:ext uri="{909E8E84-426E-40dd-AFC4-6F175D3DCCD1}">
              <a14:hiddenFill xmlns:a14="http://schemas.microsoft.com/office/drawing/2010/main">
                <a:solidFill>
                  <a:srgbClr val="FFFFFF"/>
                </a:solidFill>
              </a14:hiddenFill>
            </a:ext>
          </a:extLst>
        </p:spPr>
      </p:pic>
      <p:pic>
        <p:nvPicPr>
          <p:cNvPr id="7185" name="Picture 17" descr="MCj0412774000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47813" y="908050"/>
            <a:ext cx="523875" cy="1695450"/>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MCj02508100000[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27763" y="5300663"/>
            <a:ext cx="469900" cy="1217612"/>
          </a:xfrm>
          <a:prstGeom prst="rect">
            <a:avLst/>
          </a:prstGeom>
          <a:noFill/>
          <a:extLst>
            <a:ext uri="{909E8E84-426E-40dd-AFC4-6F175D3DCCD1}">
              <a14:hiddenFill xmlns:a14="http://schemas.microsoft.com/office/drawing/2010/main">
                <a:solidFill>
                  <a:srgbClr val="FFFFFF"/>
                </a:solidFill>
              </a14:hiddenFill>
            </a:ext>
          </a:extLst>
        </p:spPr>
      </p:pic>
      <p:pic>
        <p:nvPicPr>
          <p:cNvPr id="7187" name="Picture 19" descr="MCj04363400000[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27088" y="4076700"/>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MCj04363170000[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67400" y="188913"/>
            <a:ext cx="1196975" cy="1196975"/>
          </a:xfrm>
          <a:prstGeom prst="rect">
            <a:avLst/>
          </a:prstGeom>
          <a:noFill/>
          <a:extLst>
            <a:ext uri="{909E8E84-426E-40dd-AFC4-6F175D3DCCD1}">
              <a14:hiddenFill xmlns:a14="http://schemas.microsoft.com/office/drawing/2010/main">
                <a:solidFill>
                  <a:srgbClr val="FFFFFF"/>
                </a:solidFill>
              </a14:hiddenFill>
            </a:ext>
          </a:extLst>
        </p:spPr>
      </p:pic>
      <p:pic>
        <p:nvPicPr>
          <p:cNvPr id="7206" name="Picture 38" descr="MCj04368990000[1]"/>
          <p:cNvPicPr>
            <a:picLocks noGrp="1" noChangeAspect="1" noChangeArrowheads="1"/>
          </p:cNvPicPr>
          <p:nvPr>
            <p:ph sz="quarter" idx="2"/>
          </p:nvPr>
        </p:nvPicPr>
        <p:blipFill>
          <a:blip r:embed="rId19">
            <a:extLst>
              <a:ext uri="{28A0092B-C50C-407E-A947-70E740481C1C}">
                <a14:useLocalDpi xmlns:a14="http://schemas.microsoft.com/office/drawing/2010/main" val="0"/>
              </a:ext>
            </a:extLst>
          </a:blip>
          <a:srcRect/>
          <a:stretch>
            <a:fillRect/>
          </a:stretch>
        </p:blipFill>
        <p:spPr>
          <a:xfrm>
            <a:off x="5695950" y="2114550"/>
            <a:ext cx="1714500" cy="1714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193" name="Picture 25" descr="fl00240_"/>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03600" y="2984500"/>
            <a:ext cx="2827338" cy="2320925"/>
          </a:xfrm>
          <a:prstGeom prst="rect">
            <a:avLst/>
          </a:prstGeom>
          <a:noFill/>
          <a:extLst>
            <a:ext uri="{909E8E84-426E-40dd-AFC4-6F175D3DCCD1}">
              <a14:hiddenFill xmlns:a14="http://schemas.microsoft.com/office/drawing/2010/main">
                <a:solidFill>
                  <a:srgbClr val="FFFFFF"/>
                </a:solidFill>
              </a14:hiddenFill>
            </a:ext>
          </a:extLst>
        </p:spPr>
      </p:pic>
      <p:pic>
        <p:nvPicPr>
          <p:cNvPr id="7194" name="Picture 26" descr="MCj04398190000[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51500" y="1125538"/>
            <a:ext cx="2044700" cy="2044700"/>
          </a:xfrm>
          <a:prstGeom prst="rect">
            <a:avLst/>
          </a:prstGeom>
          <a:noFill/>
          <a:extLst>
            <a:ext uri="{909E8E84-426E-40dd-AFC4-6F175D3DCCD1}">
              <a14:hiddenFill xmlns:a14="http://schemas.microsoft.com/office/drawing/2010/main">
                <a:solidFill>
                  <a:srgbClr val="FFFFFF"/>
                </a:solidFill>
              </a14:hiddenFill>
            </a:ext>
          </a:extLst>
        </p:spPr>
      </p:pic>
      <p:pic>
        <p:nvPicPr>
          <p:cNvPr id="7195" name="Picture 27" descr="MCj04355460000[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19250" y="5445125"/>
            <a:ext cx="177165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7196" name="Picture 28" descr="MCj01132920000[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979613" y="1773238"/>
            <a:ext cx="1492250" cy="1163637"/>
          </a:xfrm>
          <a:prstGeom prst="rect">
            <a:avLst/>
          </a:prstGeom>
          <a:noFill/>
          <a:extLst>
            <a:ext uri="{909E8E84-426E-40dd-AFC4-6F175D3DCCD1}">
              <a14:hiddenFill xmlns:a14="http://schemas.microsoft.com/office/drawing/2010/main">
                <a:solidFill>
                  <a:srgbClr val="FFFFFF"/>
                </a:solidFill>
              </a14:hiddenFill>
            </a:ext>
          </a:extLst>
        </p:spPr>
      </p:pic>
      <p:pic>
        <p:nvPicPr>
          <p:cNvPr id="7197" name="Picture 29" descr="MCj03972580000[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56100" y="5300663"/>
            <a:ext cx="1814513" cy="1154112"/>
          </a:xfrm>
          <a:prstGeom prst="rect">
            <a:avLst/>
          </a:prstGeom>
          <a:noFill/>
          <a:extLst>
            <a:ext uri="{909E8E84-426E-40dd-AFC4-6F175D3DCCD1}">
              <a14:hiddenFill xmlns:a14="http://schemas.microsoft.com/office/drawing/2010/main">
                <a:solidFill>
                  <a:srgbClr val="FFFFFF"/>
                </a:solidFill>
              </a14:hiddenFill>
            </a:ext>
          </a:extLst>
        </p:spPr>
      </p:pic>
      <p:pic>
        <p:nvPicPr>
          <p:cNvPr id="7198" name="Picture 30" descr="MCj04134740000[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403350" y="2636838"/>
            <a:ext cx="2058988" cy="1558925"/>
          </a:xfrm>
          <a:prstGeom prst="rect">
            <a:avLst/>
          </a:prstGeom>
          <a:noFill/>
          <a:extLst>
            <a:ext uri="{909E8E84-426E-40dd-AFC4-6F175D3DCCD1}">
              <a14:hiddenFill xmlns:a14="http://schemas.microsoft.com/office/drawing/2010/main">
                <a:solidFill>
                  <a:srgbClr val="FFFFFF"/>
                </a:solidFill>
              </a14:hiddenFill>
            </a:ext>
          </a:extLst>
        </p:spPr>
      </p:pic>
      <p:pic>
        <p:nvPicPr>
          <p:cNvPr id="7199" name="Picture 31" descr="MCj03194040000[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667625" y="1052513"/>
            <a:ext cx="1476375" cy="908050"/>
          </a:xfrm>
          <a:prstGeom prst="rect">
            <a:avLst/>
          </a:prstGeom>
          <a:noFill/>
          <a:extLst>
            <a:ext uri="{909E8E84-426E-40dd-AFC4-6F175D3DCCD1}">
              <a14:hiddenFill xmlns:a14="http://schemas.microsoft.com/office/drawing/2010/main">
                <a:solidFill>
                  <a:srgbClr val="FFFFFF"/>
                </a:solidFill>
              </a14:hiddenFill>
            </a:ext>
          </a:extLst>
        </p:spPr>
      </p:pic>
      <p:pic>
        <p:nvPicPr>
          <p:cNvPr id="7200" name="Picture 32" descr="MCj03109460000[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42225" y="5661025"/>
            <a:ext cx="1501775" cy="984250"/>
          </a:xfrm>
          <a:prstGeom prst="rect">
            <a:avLst/>
          </a:prstGeom>
          <a:noFill/>
          <a:extLst>
            <a:ext uri="{909E8E84-426E-40dd-AFC4-6F175D3DCCD1}">
              <a14:hiddenFill xmlns:a14="http://schemas.microsoft.com/office/drawing/2010/main">
                <a:solidFill>
                  <a:srgbClr val="FFFFFF"/>
                </a:solidFill>
              </a14:hiddenFill>
            </a:ext>
          </a:extLst>
        </p:spPr>
      </p:pic>
      <p:pic>
        <p:nvPicPr>
          <p:cNvPr id="7201" name="Picture 33" descr="MCj02812840000[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500563" y="2420938"/>
            <a:ext cx="1962150" cy="1035050"/>
          </a:xfrm>
          <a:prstGeom prst="rect">
            <a:avLst/>
          </a:prstGeom>
          <a:noFill/>
          <a:extLst>
            <a:ext uri="{909E8E84-426E-40dd-AFC4-6F175D3DCCD1}">
              <a14:hiddenFill xmlns:a14="http://schemas.microsoft.com/office/drawing/2010/main">
                <a:solidFill>
                  <a:srgbClr val="FFFFFF"/>
                </a:solidFill>
              </a14:hiddenFill>
            </a:ext>
          </a:extLst>
        </p:spPr>
      </p:pic>
      <p:pic>
        <p:nvPicPr>
          <p:cNvPr id="7203" name="Picture 35" descr="MCj04368950000[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987675" y="5143500"/>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7204" name="Picture 36" descr="MCj04369030000[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572000" y="765175"/>
            <a:ext cx="1314450" cy="1314450"/>
          </a:xfrm>
          <a:prstGeom prst="rect">
            <a:avLst/>
          </a:prstGeom>
          <a:noFill/>
          <a:extLst>
            <a:ext uri="{909E8E84-426E-40dd-AFC4-6F175D3DCCD1}">
              <a14:hiddenFill xmlns:a14="http://schemas.microsoft.com/office/drawing/2010/main">
                <a:solidFill>
                  <a:srgbClr val="FFFFFF"/>
                </a:solidFill>
              </a14:hiddenFill>
            </a:ext>
          </a:extLst>
        </p:spPr>
      </p:pic>
      <p:pic>
        <p:nvPicPr>
          <p:cNvPr id="7205" name="Picture 37" descr="MCj04368990000[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01013" y="3357563"/>
            <a:ext cx="757237" cy="757237"/>
          </a:xfrm>
          <a:prstGeom prst="rect">
            <a:avLst/>
          </a:prstGeom>
          <a:noFill/>
          <a:extLst>
            <a:ext uri="{909E8E84-426E-40dd-AFC4-6F175D3DCCD1}">
              <a14:hiddenFill xmlns:a14="http://schemas.microsoft.com/office/drawing/2010/main">
                <a:solidFill>
                  <a:srgbClr val="FFFFFF"/>
                </a:solidFill>
              </a14:hiddenFill>
            </a:ext>
          </a:extLst>
        </p:spPr>
      </p:pic>
      <p:pic>
        <p:nvPicPr>
          <p:cNvPr id="7209" name="Picture 41" descr="MCj04368990000[1]"/>
          <p:cNvPicPr>
            <a:picLocks noGrp="1" noChangeAspect="1" noChangeArrowheads="1"/>
          </p:cNvPicPr>
          <p:nvPr>
            <p:ph sz="quarter" idx="3"/>
          </p:nvPr>
        </p:nvPicPr>
        <p:blipFill>
          <a:blip r:embed="rId19">
            <a:extLst>
              <a:ext uri="{28A0092B-C50C-407E-A947-70E740481C1C}">
                <a14:useLocalDpi xmlns:a14="http://schemas.microsoft.com/office/drawing/2010/main" val="0"/>
              </a:ext>
            </a:extLst>
          </a:blip>
          <a:srcRect/>
          <a:stretch>
            <a:fillRect/>
          </a:stretch>
        </p:blipFill>
        <p:spPr>
          <a:xfrm>
            <a:off x="5003800" y="4437063"/>
            <a:ext cx="1252538" cy="1252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213" name="Picture 45" descr="MCj04339030000[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0" y="2276475"/>
            <a:ext cx="3384550" cy="3384550"/>
          </a:xfrm>
          <a:prstGeom prst="rect">
            <a:avLst/>
          </a:prstGeom>
          <a:noFill/>
          <a:extLst>
            <a:ext uri="{909E8E84-426E-40dd-AFC4-6F175D3DCCD1}">
              <a14:hiddenFill xmlns:a14="http://schemas.microsoft.com/office/drawing/2010/main">
                <a:solidFill>
                  <a:srgbClr val="FFFFFF"/>
                </a:solidFill>
              </a14:hiddenFill>
            </a:ext>
          </a:extLst>
        </p:spPr>
      </p:pic>
      <p:pic>
        <p:nvPicPr>
          <p:cNvPr id="7215" name="Picture 47" descr="MCj03511740000[1]"/>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779838" y="1773238"/>
            <a:ext cx="1314450" cy="105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019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405838" y="-35277"/>
            <a:ext cx="8208962" cy="4670557"/>
          </a:xfrm>
        </p:spPr>
        <p:txBody>
          <a:bodyPr>
            <a:normAutofit fontScale="90000"/>
          </a:bodyPr>
          <a:lstStyle/>
          <a:p>
            <a:r>
              <a:rPr lang="es-ES" sz="7000" b="1" dirty="0" err="1">
                <a:solidFill>
                  <a:srgbClr val="000000"/>
                </a:solidFill>
                <a:latin typeface="Century Gothic"/>
                <a:cs typeface="Century Gothic"/>
              </a:rPr>
              <a:t>Make</a:t>
            </a:r>
            <a:r>
              <a:rPr lang="es-ES" sz="7000" b="1" dirty="0">
                <a:solidFill>
                  <a:srgbClr val="000000"/>
                </a:solidFill>
                <a:latin typeface="Century Gothic"/>
                <a:cs typeface="Century Gothic"/>
              </a:rPr>
              <a:t> 2 </a:t>
            </a:r>
            <a:r>
              <a:rPr lang="es-ES" sz="7000" b="1" dirty="0" err="1">
                <a:solidFill>
                  <a:srgbClr val="000000"/>
                </a:solidFill>
                <a:latin typeface="Century Gothic"/>
                <a:cs typeface="Century Gothic"/>
              </a:rPr>
              <a:t>lists</a:t>
            </a:r>
            <a:r>
              <a:rPr lang="es-ES" sz="7000" b="1" dirty="0">
                <a:solidFill>
                  <a:srgbClr val="000000"/>
                </a:solidFill>
                <a:latin typeface="Century Gothic"/>
                <a:cs typeface="Century Gothic"/>
              </a:rPr>
              <a:t> </a:t>
            </a:r>
            <a:r>
              <a:rPr lang="es-ES" sz="7000" b="1" dirty="0" smtClean="0">
                <a:solidFill>
                  <a:srgbClr val="000000"/>
                </a:solidFill>
                <a:latin typeface="Century Gothic"/>
                <a:cs typeface="Century Gothic"/>
              </a:rPr>
              <a:t>:</a:t>
            </a:r>
            <a:br>
              <a:rPr lang="es-ES" sz="7000" b="1" dirty="0" smtClean="0">
                <a:solidFill>
                  <a:srgbClr val="000000"/>
                </a:solidFill>
                <a:latin typeface="Century Gothic"/>
                <a:cs typeface="Century Gothic"/>
              </a:rPr>
            </a:br>
            <a:r>
              <a:rPr lang="es-ES" sz="4500" b="1" dirty="0" smtClean="0">
                <a:solidFill>
                  <a:srgbClr val="000000"/>
                </a:solidFill>
                <a:latin typeface="Century Gothic"/>
                <a:cs typeface="Century Gothic"/>
              </a:rPr>
              <a:t>Singular              </a:t>
            </a:r>
            <a:r>
              <a:rPr lang="es-ES" sz="4500" b="1" dirty="0">
                <a:solidFill>
                  <a:srgbClr val="000000"/>
                </a:solidFill>
                <a:latin typeface="Century Gothic"/>
                <a:cs typeface="Century Gothic"/>
              </a:rPr>
              <a:t>Plural</a:t>
            </a:r>
            <a:r>
              <a:rPr lang="es-ES" sz="7000" b="1" dirty="0">
                <a:solidFill>
                  <a:srgbClr val="000000"/>
                </a:solidFill>
                <a:latin typeface="Century Gothic"/>
                <a:cs typeface="Century Gothic"/>
              </a:rPr>
              <a:t/>
            </a:r>
            <a:br>
              <a:rPr lang="es-ES" sz="7000" b="1" dirty="0">
                <a:solidFill>
                  <a:srgbClr val="000000"/>
                </a:solidFill>
                <a:latin typeface="Century Gothic"/>
                <a:cs typeface="Century Gothic"/>
              </a:rPr>
            </a:br>
            <a:r>
              <a:rPr lang="es-ES" sz="4000" b="1" dirty="0">
                <a:solidFill>
                  <a:srgbClr val="000000"/>
                </a:solidFill>
                <a:latin typeface="Century Gothic"/>
                <a:cs typeface="Century Gothic"/>
              </a:rPr>
              <a:t>1)</a:t>
            </a:r>
            <a:r>
              <a:rPr lang="es-ES" sz="4500" b="1" dirty="0">
                <a:solidFill>
                  <a:srgbClr val="000000"/>
                </a:solidFill>
                <a:latin typeface="Century Gothic"/>
                <a:cs typeface="Century Gothic"/>
              </a:rPr>
              <a:t> </a:t>
            </a:r>
            <a:r>
              <a:rPr lang="es-ES" sz="4500" b="1" dirty="0" err="1">
                <a:solidFill>
                  <a:srgbClr val="000000"/>
                </a:solidFill>
                <a:latin typeface="Century Gothic"/>
                <a:cs typeface="Century Gothic"/>
              </a:rPr>
              <a:t>There</a:t>
            </a:r>
            <a:r>
              <a:rPr lang="es-ES" sz="4500" b="1" dirty="0">
                <a:solidFill>
                  <a:srgbClr val="000000"/>
                </a:solidFill>
                <a:latin typeface="Century Gothic"/>
                <a:cs typeface="Century Gothic"/>
              </a:rPr>
              <a:t> </a:t>
            </a:r>
            <a:r>
              <a:rPr lang="es-ES" sz="4500" b="1" dirty="0" err="1">
                <a:solidFill>
                  <a:srgbClr val="000000"/>
                </a:solidFill>
                <a:latin typeface="Century Gothic"/>
                <a:cs typeface="Century Gothic"/>
              </a:rPr>
              <a:t>was</a:t>
            </a:r>
            <a:r>
              <a:rPr lang="es-ES" sz="4500" b="1" dirty="0">
                <a:solidFill>
                  <a:srgbClr val="000000"/>
                </a:solidFill>
                <a:latin typeface="Century Gothic"/>
                <a:cs typeface="Century Gothic"/>
              </a:rPr>
              <a:t>…  </a:t>
            </a:r>
            <a:r>
              <a:rPr lang="es-ES" sz="4000" b="1" dirty="0">
                <a:solidFill>
                  <a:srgbClr val="000000"/>
                </a:solidFill>
                <a:latin typeface="Century Gothic"/>
                <a:cs typeface="Century Gothic"/>
              </a:rPr>
              <a:t>2)</a:t>
            </a:r>
            <a:r>
              <a:rPr lang="es-ES" sz="4500" b="1" dirty="0">
                <a:solidFill>
                  <a:srgbClr val="000000"/>
                </a:solidFill>
                <a:latin typeface="Century Gothic"/>
                <a:cs typeface="Century Gothic"/>
              </a:rPr>
              <a:t> </a:t>
            </a:r>
            <a:r>
              <a:rPr lang="es-ES" sz="4500" b="1" dirty="0" err="1">
                <a:solidFill>
                  <a:srgbClr val="000000"/>
                </a:solidFill>
                <a:latin typeface="Century Gothic"/>
                <a:cs typeface="Century Gothic"/>
              </a:rPr>
              <a:t>There</a:t>
            </a:r>
            <a:r>
              <a:rPr lang="es-ES" sz="4500" b="1" dirty="0">
                <a:solidFill>
                  <a:srgbClr val="000000"/>
                </a:solidFill>
                <a:latin typeface="Century Gothic"/>
                <a:cs typeface="Century Gothic"/>
              </a:rPr>
              <a:t> </a:t>
            </a:r>
            <a:r>
              <a:rPr lang="es-ES" sz="4500" b="1" dirty="0" err="1">
                <a:solidFill>
                  <a:srgbClr val="000000"/>
                </a:solidFill>
                <a:latin typeface="Century Gothic"/>
                <a:cs typeface="Century Gothic"/>
              </a:rPr>
              <a:t>were</a:t>
            </a:r>
            <a:r>
              <a:rPr lang="es-ES" sz="4500" b="1" dirty="0">
                <a:solidFill>
                  <a:srgbClr val="000000"/>
                </a:solidFill>
                <a:latin typeface="Century Gothic"/>
                <a:cs typeface="Century Gothic"/>
              </a:rPr>
              <a:t>…</a:t>
            </a:r>
            <a:br>
              <a:rPr lang="es-ES" sz="4500" b="1" dirty="0">
                <a:solidFill>
                  <a:srgbClr val="000000"/>
                </a:solidFill>
                <a:latin typeface="Century Gothic"/>
                <a:cs typeface="Century Gothic"/>
              </a:rPr>
            </a:br>
            <a:r>
              <a:rPr lang="es-ES" sz="4500" b="1" dirty="0">
                <a:solidFill>
                  <a:srgbClr val="000000"/>
                </a:solidFill>
                <a:latin typeface="Century Gothic"/>
                <a:cs typeface="Century Gothic"/>
              </a:rPr>
              <a:t> </a:t>
            </a:r>
            <a:r>
              <a:rPr lang="es-ES" sz="4500" b="1" dirty="0" err="1">
                <a:solidFill>
                  <a:srgbClr val="000000"/>
                </a:solidFill>
                <a:latin typeface="Century Gothic"/>
                <a:cs typeface="Century Gothic"/>
              </a:rPr>
              <a:t>There</a:t>
            </a:r>
            <a:r>
              <a:rPr lang="es-ES" sz="4500" b="1" dirty="0">
                <a:solidFill>
                  <a:srgbClr val="000000"/>
                </a:solidFill>
                <a:latin typeface="Century Gothic"/>
                <a:cs typeface="Century Gothic"/>
              </a:rPr>
              <a:t> </a:t>
            </a:r>
            <a:r>
              <a:rPr lang="es-ES" sz="4500" b="1" dirty="0" err="1">
                <a:solidFill>
                  <a:srgbClr val="000000"/>
                </a:solidFill>
                <a:latin typeface="Century Gothic"/>
                <a:cs typeface="Century Gothic"/>
              </a:rPr>
              <a:t>was</a:t>
            </a:r>
            <a:r>
              <a:rPr lang="es-ES" sz="4500" b="1" dirty="0">
                <a:solidFill>
                  <a:srgbClr val="000000"/>
                </a:solidFill>
                <a:latin typeface="Century Gothic"/>
                <a:cs typeface="Century Gothic"/>
              </a:rPr>
              <a:t>…         </a:t>
            </a:r>
            <a:r>
              <a:rPr lang="es-ES" sz="4500" b="1" dirty="0" err="1">
                <a:solidFill>
                  <a:srgbClr val="000000"/>
                </a:solidFill>
                <a:latin typeface="Century Gothic"/>
                <a:cs typeface="Century Gothic"/>
              </a:rPr>
              <a:t>There</a:t>
            </a:r>
            <a:r>
              <a:rPr lang="es-ES" sz="4500" b="1" dirty="0">
                <a:solidFill>
                  <a:srgbClr val="000000"/>
                </a:solidFill>
                <a:latin typeface="Century Gothic"/>
                <a:cs typeface="Century Gothic"/>
              </a:rPr>
              <a:t> </a:t>
            </a:r>
            <a:r>
              <a:rPr lang="es-ES" sz="4500" b="1" dirty="0" err="1">
                <a:solidFill>
                  <a:srgbClr val="000000"/>
                </a:solidFill>
                <a:latin typeface="Century Gothic"/>
                <a:cs typeface="Century Gothic"/>
              </a:rPr>
              <a:t>were</a:t>
            </a:r>
            <a:r>
              <a:rPr lang="es-ES" sz="4500" b="1" dirty="0">
                <a:solidFill>
                  <a:srgbClr val="000000"/>
                </a:solidFill>
                <a:latin typeface="Century Gothic"/>
                <a:cs typeface="Century Gothic"/>
              </a:rPr>
              <a:t>…</a:t>
            </a:r>
            <a:br>
              <a:rPr lang="es-ES" sz="4500" b="1" dirty="0">
                <a:solidFill>
                  <a:srgbClr val="000000"/>
                </a:solidFill>
                <a:latin typeface="Century Gothic"/>
                <a:cs typeface="Century Gothic"/>
              </a:rPr>
            </a:br>
            <a:r>
              <a:rPr lang="es-ES" sz="4500" b="1" dirty="0">
                <a:solidFill>
                  <a:srgbClr val="000000"/>
                </a:solidFill>
                <a:latin typeface="Century Gothic"/>
                <a:cs typeface="Century Gothic"/>
              </a:rPr>
              <a:t> </a:t>
            </a:r>
            <a:r>
              <a:rPr lang="es-ES" sz="4500" b="1" dirty="0" err="1">
                <a:solidFill>
                  <a:srgbClr val="000000"/>
                </a:solidFill>
                <a:latin typeface="Century Gothic"/>
                <a:cs typeface="Century Gothic"/>
              </a:rPr>
              <a:t>There</a:t>
            </a:r>
            <a:r>
              <a:rPr lang="es-ES" sz="4500" b="1" dirty="0">
                <a:solidFill>
                  <a:srgbClr val="000000"/>
                </a:solidFill>
                <a:latin typeface="Century Gothic"/>
                <a:cs typeface="Century Gothic"/>
              </a:rPr>
              <a:t> </a:t>
            </a:r>
            <a:r>
              <a:rPr lang="es-ES" sz="4500" b="1" dirty="0" err="1">
                <a:solidFill>
                  <a:srgbClr val="000000"/>
                </a:solidFill>
                <a:latin typeface="Century Gothic"/>
                <a:cs typeface="Century Gothic"/>
              </a:rPr>
              <a:t>was</a:t>
            </a:r>
            <a:r>
              <a:rPr lang="es-ES" sz="4500" b="1" dirty="0">
                <a:solidFill>
                  <a:srgbClr val="000000"/>
                </a:solidFill>
                <a:latin typeface="Century Gothic"/>
                <a:cs typeface="Century Gothic"/>
              </a:rPr>
              <a:t>…         </a:t>
            </a:r>
            <a:r>
              <a:rPr lang="es-ES" sz="4500" b="1" dirty="0" err="1">
                <a:solidFill>
                  <a:srgbClr val="000000"/>
                </a:solidFill>
                <a:latin typeface="Century Gothic"/>
                <a:cs typeface="Century Gothic"/>
              </a:rPr>
              <a:t>There</a:t>
            </a:r>
            <a:r>
              <a:rPr lang="es-ES" sz="4500" b="1" dirty="0">
                <a:solidFill>
                  <a:srgbClr val="000000"/>
                </a:solidFill>
                <a:latin typeface="Century Gothic"/>
                <a:cs typeface="Century Gothic"/>
              </a:rPr>
              <a:t> </a:t>
            </a:r>
            <a:r>
              <a:rPr lang="es-ES" sz="4500" b="1" dirty="0" err="1">
                <a:solidFill>
                  <a:srgbClr val="000000"/>
                </a:solidFill>
                <a:latin typeface="Century Gothic"/>
                <a:cs typeface="Century Gothic"/>
              </a:rPr>
              <a:t>were</a:t>
            </a:r>
            <a:r>
              <a:rPr lang="es-ES" sz="4500" b="1" dirty="0">
                <a:solidFill>
                  <a:srgbClr val="000000"/>
                </a:solidFill>
                <a:latin typeface="Century Gothic"/>
                <a:cs typeface="Century Gothic"/>
              </a:rPr>
              <a:t>…</a:t>
            </a:r>
            <a:br>
              <a:rPr lang="es-ES" sz="4500" b="1" dirty="0">
                <a:solidFill>
                  <a:srgbClr val="000000"/>
                </a:solidFill>
                <a:latin typeface="Century Gothic"/>
                <a:cs typeface="Century Gothic"/>
              </a:rPr>
            </a:br>
            <a:r>
              <a:rPr lang="es-ES" sz="4500" b="1" dirty="0">
                <a:solidFill>
                  <a:srgbClr val="000000"/>
                </a:solidFill>
                <a:latin typeface="Century Gothic"/>
                <a:cs typeface="Century Gothic"/>
              </a:rPr>
              <a:t> </a:t>
            </a:r>
            <a:r>
              <a:rPr lang="es-ES" sz="4500" b="1" dirty="0" err="1">
                <a:solidFill>
                  <a:srgbClr val="000000"/>
                </a:solidFill>
                <a:latin typeface="Century Gothic"/>
                <a:cs typeface="Century Gothic"/>
              </a:rPr>
              <a:t>There</a:t>
            </a:r>
            <a:r>
              <a:rPr lang="es-ES" sz="4500" b="1" dirty="0">
                <a:solidFill>
                  <a:srgbClr val="000000"/>
                </a:solidFill>
                <a:latin typeface="Century Gothic"/>
                <a:cs typeface="Century Gothic"/>
              </a:rPr>
              <a:t> </a:t>
            </a:r>
            <a:r>
              <a:rPr lang="es-ES" sz="4500" b="1" dirty="0" err="1">
                <a:solidFill>
                  <a:srgbClr val="000000"/>
                </a:solidFill>
                <a:latin typeface="Century Gothic"/>
                <a:cs typeface="Century Gothic"/>
              </a:rPr>
              <a:t>was</a:t>
            </a:r>
            <a:r>
              <a:rPr lang="es-ES" sz="4500" b="1" dirty="0">
                <a:solidFill>
                  <a:srgbClr val="000000"/>
                </a:solidFill>
                <a:latin typeface="Century Gothic"/>
                <a:cs typeface="Century Gothic"/>
              </a:rPr>
              <a:t>…         </a:t>
            </a:r>
            <a:r>
              <a:rPr lang="es-ES" sz="4500" b="1" dirty="0" err="1">
                <a:solidFill>
                  <a:srgbClr val="000000"/>
                </a:solidFill>
                <a:latin typeface="Century Gothic"/>
                <a:cs typeface="Century Gothic"/>
              </a:rPr>
              <a:t>There</a:t>
            </a:r>
            <a:r>
              <a:rPr lang="es-ES" sz="4500" b="1" dirty="0">
                <a:solidFill>
                  <a:srgbClr val="000000"/>
                </a:solidFill>
                <a:latin typeface="Century Gothic"/>
                <a:cs typeface="Century Gothic"/>
              </a:rPr>
              <a:t> </a:t>
            </a:r>
            <a:r>
              <a:rPr lang="es-ES" sz="4500" b="1" dirty="0" err="1">
                <a:solidFill>
                  <a:srgbClr val="000000"/>
                </a:solidFill>
                <a:latin typeface="Century Gothic"/>
                <a:cs typeface="Century Gothic"/>
              </a:rPr>
              <a:t>were</a:t>
            </a:r>
            <a:r>
              <a:rPr lang="es-ES" sz="4500" b="1" dirty="0" smtClean="0">
                <a:solidFill>
                  <a:srgbClr val="000000"/>
                </a:solidFill>
                <a:latin typeface="Century Gothic"/>
                <a:cs typeface="Century Gothic"/>
              </a:rPr>
              <a:t>…</a:t>
            </a:r>
            <a:endParaRPr lang="es-MX" sz="4500" b="1" dirty="0">
              <a:solidFill>
                <a:srgbClr val="000000"/>
              </a:solidFill>
              <a:latin typeface="Century Gothic"/>
              <a:cs typeface="Century Gothic"/>
            </a:endParaRPr>
          </a:p>
        </p:txBody>
      </p:sp>
      <p:pic>
        <p:nvPicPr>
          <p:cNvPr id="2" name="Picture 1" descr="writ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9808" y="4378390"/>
            <a:ext cx="3869717" cy="2285551"/>
          </a:xfrm>
          <a:prstGeom prst="rect">
            <a:avLst/>
          </a:prstGeom>
        </p:spPr>
      </p:pic>
      <p:pic>
        <p:nvPicPr>
          <p:cNvPr id="3" name="Picture 2" descr="types-of-writ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52" y="4349687"/>
            <a:ext cx="3616023" cy="2314255"/>
          </a:xfrm>
          <a:prstGeom prst="rect">
            <a:avLst/>
          </a:prstGeom>
        </p:spPr>
      </p:pic>
    </p:spTree>
    <p:extLst>
      <p:ext uri="{BB962C8B-B14F-4D97-AF65-F5344CB8AC3E}">
        <p14:creationId xmlns:p14="http://schemas.microsoft.com/office/powerpoint/2010/main" val="2600928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slide(fromBottom)">
                                      <p:cBhvr>
                                        <p:cTn id="7" dur="50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1667" y="1417638"/>
            <a:ext cx="4938889" cy="507347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1" y="91194"/>
            <a:ext cx="8229600" cy="1143000"/>
          </a:xfrm>
        </p:spPr>
        <p:txBody>
          <a:bodyPr>
            <a:noAutofit/>
          </a:bodyPr>
          <a:lstStyle/>
          <a:p>
            <a:r>
              <a:rPr lang="en-US" sz="5000" b="1" dirty="0" smtClean="0">
                <a:latin typeface="Century Gothic"/>
                <a:cs typeface="Century Gothic"/>
              </a:rPr>
              <a:t>What we will learn today</a:t>
            </a:r>
            <a:endParaRPr lang="en-US" sz="5000" b="1" dirty="0">
              <a:latin typeface="Century Gothic"/>
              <a:cs typeface="Century Gothic"/>
            </a:endParaRPr>
          </a:p>
        </p:txBody>
      </p:sp>
      <p:sp>
        <p:nvSpPr>
          <p:cNvPr id="3" name="Content Placeholder 2"/>
          <p:cNvSpPr>
            <a:spLocks noGrp="1"/>
          </p:cNvSpPr>
          <p:nvPr>
            <p:ph idx="1"/>
          </p:nvPr>
        </p:nvSpPr>
        <p:spPr>
          <a:xfrm>
            <a:off x="457201" y="1693333"/>
            <a:ext cx="4693355" cy="4797778"/>
          </a:xfrm>
        </p:spPr>
        <p:txBody>
          <a:bodyPr>
            <a:normAutofit/>
          </a:bodyPr>
          <a:lstStyle/>
          <a:p>
            <a:r>
              <a:rPr lang="en-US" dirty="0" smtClean="0">
                <a:latin typeface="Century Gothic"/>
                <a:cs typeface="Century Gothic"/>
              </a:rPr>
              <a:t>Saying the ‘</a:t>
            </a:r>
            <a:r>
              <a:rPr lang="en-US" dirty="0" err="1" smtClean="0">
                <a:latin typeface="Century Gothic"/>
                <a:cs typeface="Century Gothic"/>
              </a:rPr>
              <a:t>st</a:t>
            </a:r>
            <a:r>
              <a:rPr lang="en-US" dirty="0" smtClean="0">
                <a:latin typeface="Century Gothic"/>
                <a:cs typeface="Century Gothic"/>
              </a:rPr>
              <a:t>’ sound</a:t>
            </a:r>
          </a:p>
          <a:p>
            <a:r>
              <a:rPr lang="en-US" dirty="0" smtClean="0">
                <a:latin typeface="Century Gothic"/>
                <a:cs typeface="Century Gothic"/>
              </a:rPr>
              <a:t>Using the ‘</a:t>
            </a:r>
            <a:r>
              <a:rPr lang="en-US" dirty="0" err="1" smtClean="0">
                <a:latin typeface="Century Gothic"/>
                <a:cs typeface="Century Gothic"/>
              </a:rPr>
              <a:t>st</a:t>
            </a:r>
            <a:r>
              <a:rPr lang="en-US" dirty="0" smtClean="0">
                <a:latin typeface="Century Gothic"/>
                <a:cs typeface="Century Gothic"/>
              </a:rPr>
              <a:t>’ sound in sentences</a:t>
            </a:r>
          </a:p>
          <a:p>
            <a:r>
              <a:rPr lang="en-US" dirty="0" smtClean="0">
                <a:latin typeface="Century Gothic"/>
                <a:cs typeface="Century Gothic"/>
              </a:rPr>
              <a:t>How to use “more”, “most”, “there was” and “there were”</a:t>
            </a:r>
          </a:p>
          <a:p>
            <a:r>
              <a:rPr lang="en-US" dirty="0" smtClean="0">
                <a:latin typeface="Century Gothic"/>
                <a:cs typeface="Century Gothic"/>
              </a:rPr>
              <a:t>Practice our song/poem</a:t>
            </a:r>
          </a:p>
          <a:p>
            <a:pPr marL="0" indent="0">
              <a:buNone/>
            </a:pPr>
            <a:endParaRPr lang="en-US" dirty="0" smtClean="0">
              <a:latin typeface="Century Gothic"/>
              <a:cs typeface="Century Gothic"/>
            </a:endParaRPr>
          </a:p>
          <a:p>
            <a:endParaRPr lang="en-US" dirty="0" smtClean="0">
              <a:latin typeface="Century Gothic"/>
              <a:cs typeface="Century Gothic"/>
            </a:endParaRPr>
          </a:p>
          <a:p>
            <a:endParaRPr lang="en-US" dirty="0">
              <a:latin typeface="Century Gothic"/>
              <a:cs typeface="Century Gothic"/>
            </a:endParaRPr>
          </a:p>
        </p:txBody>
      </p:sp>
      <p:pic>
        <p:nvPicPr>
          <p:cNvPr id="6" name="Picture 5" descr="book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9333" y="1693333"/>
            <a:ext cx="3781779" cy="4557889"/>
          </a:xfrm>
          <a:prstGeom prst="rect">
            <a:avLst/>
          </a:prstGeom>
        </p:spPr>
      </p:pic>
    </p:spTree>
    <p:extLst>
      <p:ext uri="{BB962C8B-B14F-4D97-AF65-F5344CB8AC3E}">
        <p14:creationId xmlns:p14="http://schemas.microsoft.com/office/powerpoint/2010/main" val="3374355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j02997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476250"/>
            <a:ext cx="1165225" cy="960438"/>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MCj0437041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5300663"/>
            <a:ext cx="1014412" cy="101441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MCj0437042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5157788"/>
            <a:ext cx="693738" cy="69373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MCj0433915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0288" y="404813"/>
            <a:ext cx="1336675" cy="1336675"/>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MCj043042400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563" y="5229225"/>
            <a:ext cx="1098550" cy="126365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j021517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1888" y="434975"/>
            <a:ext cx="188277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11" descr="MCj029092500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5825" y="1989138"/>
            <a:ext cx="1316038" cy="1374775"/>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j031255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49813" y="446088"/>
            <a:ext cx="1377950" cy="454025"/>
          </a:xfrm>
          <a:prstGeom prst="rect">
            <a:avLst/>
          </a:prstGeom>
          <a:noFill/>
          <a:extLst>
            <a:ext uri="{909E8E84-426E-40dd-AFC4-6F175D3DCCD1}">
              <a14:hiddenFill xmlns:a14="http://schemas.microsoft.com/office/drawing/2010/main">
                <a:solidFill>
                  <a:srgbClr val="FFFFFF"/>
                </a:solidFill>
              </a14:hiddenFill>
            </a:ext>
          </a:extLst>
        </p:spPr>
      </p:pic>
      <p:pic>
        <p:nvPicPr>
          <p:cNvPr id="7181" name="Picture 13" descr="j023413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825" y="1628775"/>
            <a:ext cx="1084263" cy="1152525"/>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MCj04397700000[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5963" y="3284538"/>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183" name="Picture 15" descr="MCj04339180000[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2708275"/>
            <a:ext cx="1131888" cy="1131888"/>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j034024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48038" y="476250"/>
            <a:ext cx="688975" cy="1831975"/>
          </a:xfrm>
          <a:prstGeom prst="rect">
            <a:avLst/>
          </a:prstGeom>
          <a:noFill/>
          <a:extLst>
            <a:ext uri="{909E8E84-426E-40dd-AFC4-6F175D3DCCD1}">
              <a14:hiddenFill xmlns:a14="http://schemas.microsoft.com/office/drawing/2010/main">
                <a:solidFill>
                  <a:srgbClr val="FFFFFF"/>
                </a:solidFill>
              </a14:hiddenFill>
            </a:ext>
          </a:extLst>
        </p:spPr>
      </p:pic>
      <p:pic>
        <p:nvPicPr>
          <p:cNvPr id="7185" name="Picture 17" descr="MCj0412774000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47813" y="908050"/>
            <a:ext cx="523875" cy="1695450"/>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MCj02508100000[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27763" y="5300663"/>
            <a:ext cx="469900" cy="1217612"/>
          </a:xfrm>
          <a:prstGeom prst="rect">
            <a:avLst/>
          </a:prstGeom>
          <a:noFill/>
          <a:extLst>
            <a:ext uri="{909E8E84-426E-40dd-AFC4-6F175D3DCCD1}">
              <a14:hiddenFill xmlns:a14="http://schemas.microsoft.com/office/drawing/2010/main">
                <a:solidFill>
                  <a:srgbClr val="FFFFFF"/>
                </a:solidFill>
              </a14:hiddenFill>
            </a:ext>
          </a:extLst>
        </p:spPr>
      </p:pic>
      <p:pic>
        <p:nvPicPr>
          <p:cNvPr id="7187" name="Picture 19" descr="MCj04363400000[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27088" y="4076700"/>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MCj04363170000[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67400" y="188913"/>
            <a:ext cx="1196975" cy="1196975"/>
          </a:xfrm>
          <a:prstGeom prst="rect">
            <a:avLst/>
          </a:prstGeom>
          <a:noFill/>
          <a:extLst>
            <a:ext uri="{909E8E84-426E-40dd-AFC4-6F175D3DCCD1}">
              <a14:hiddenFill xmlns:a14="http://schemas.microsoft.com/office/drawing/2010/main">
                <a:solidFill>
                  <a:srgbClr val="FFFFFF"/>
                </a:solidFill>
              </a14:hiddenFill>
            </a:ext>
          </a:extLst>
        </p:spPr>
      </p:pic>
      <p:pic>
        <p:nvPicPr>
          <p:cNvPr id="7206" name="Picture 38" descr="MCj04368990000[1]"/>
          <p:cNvPicPr>
            <a:picLocks noGrp="1" noChangeAspect="1" noChangeArrowheads="1"/>
          </p:cNvPicPr>
          <p:nvPr>
            <p:ph sz="quarter" idx="2"/>
          </p:nvPr>
        </p:nvPicPr>
        <p:blipFill>
          <a:blip r:embed="rId19">
            <a:extLst>
              <a:ext uri="{28A0092B-C50C-407E-A947-70E740481C1C}">
                <a14:useLocalDpi xmlns:a14="http://schemas.microsoft.com/office/drawing/2010/main" val="0"/>
              </a:ext>
            </a:extLst>
          </a:blip>
          <a:srcRect/>
          <a:stretch>
            <a:fillRect/>
          </a:stretch>
        </p:blipFill>
        <p:spPr>
          <a:xfrm>
            <a:off x="5695950" y="2114550"/>
            <a:ext cx="1714500" cy="1714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193" name="Picture 25" descr="fl00240_"/>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03600" y="2984500"/>
            <a:ext cx="2827338" cy="2320925"/>
          </a:xfrm>
          <a:prstGeom prst="rect">
            <a:avLst/>
          </a:prstGeom>
          <a:noFill/>
          <a:extLst>
            <a:ext uri="{909E8E84-426E-40dd-AFC4-6F175D3DCCD1}">
              <a14:hiddenFill xmlns:a14="http://schemas.microsoft.com/office/drawing/2010/main">
                <a:solidFill>
                  <a:srgbClr val="FFFFFF"/>
                </a:solidFill>
              </a14:hiddenFill>
            </a:ext>
          </a:extLst>
        </p:spPr>
      </p:pic>
      <p:pic>
        <p:nvPicPr>
          <p:cNvPr id="7194" name="Picture 26" descr="MCj04398190000[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51500" y="1125538"/>
            <a:ext cx="2044700" cy="2044700"/>
          </a:xfrm>
          <a:prstGeom prst="rect">
            <a:avLst/>
          </a:prstGeom>
          <a:noFill/>
          <a:extLst>
            <a:ext uri="{909E8E84-426E-40dd-AFC4-6F175D3DCCD1}">
              <a14:hiddenFill xmlns:a14="http://schemas.microsoft.com/office/drawing/2010/main">
                <a:solidFill>
                  <a:srgbClr val="FFFFFF"/>
                </a:solidFill>
              </a14:hiddenFill>
            </a:ext>
          </a:extLst>
        </p:spPr>
      </p:pic>
      <p:pic>
        <p:nvPicPr>
          <p:cNvPr id="7195" name="Picture 27" descr="MCj04355460000[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19250" y="5445125"/>
            <a:ext cx="177165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7196" name="Picture 28" descr="MCj01132920000[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979613" y="1773238"/>
            <a:ext cx="1492250" cy="1163637"/>
          </a:xfrm>
          <a:prstGeom prst="rect">
            <a:avLst/>
          </a:prstGeom>
          <a:noFill/>
          <a:extLst>
            <a:ext uri="{909E8E84-426E-40dd-AFC4-6F175D3DCCD1}">
              <a14:hiddenFill xmlns:a14="http://schemas.microsoft.com/office/drawing/2010/main">
                <a:solidFill>
                  <a:srgbClr val="FFFFFF"/>
                </a:solidFill>
              </a14:hiddenFill>
            </a:ext>
          </a:extLst>
        </p:spPr>
      </p:pic>
      <p:pic>
        <p:nvPicPr>
          <p:cNvPr id="7197" name="Picture 29" descr="MCj03972580000[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56100" y="5300663"/>
            <a:ext cx="1814513" cy="1154112"/>
          </a:xfrm>
          <a:prstGeom prst="rect">
            <a:avLst/>
          </a:prstGeom>
          <a:noFill/>
          <a:extLst>
            <a:ext uri="{909E8E84-426E-40dd-AFC4-6F175D3DCCD1}">
              <a14:hiddenFill xmlns:a14="http://schemas.microsoft.com/office/drawing/2010/main">
                <a:solidFill>
                  <a:srgbClr val="FFFFFF"/>
                </a:solidFill>
              </a14:hiddenFill>
            </a:ext>
          </a:extLst>
        </p:spPr>
      </p:pic>
      <p:pic>
        <p:nvPicPr>
          <p:cNvPr id="7198" name="Picture 30" descr="MCj04134740000[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403350" y="2636838"/>
            <a:ext cx="2058988" cy="1558925"/>
          </a:xfrm>
          <a:prstGeom prst="rect">
            <a:avLst/>
          </a:prstGeom>
          <a:noFill/>
          <a:extLst>
            <a:ext uri="{909E8E84-426E-40dd-AFC4-6F175D3DCCD1}">
              <a14:hiddenFill xmlns:a14="http://schemas.microsoft.com/office/drawing/2010/main">
                <a:solidFill>
                  <a:srgbClr val="FFFFFF"/>
                </a:solidFill>
              </a14:hiddenFill>
            </a:ext>
          </a:extLst>
        </p:spPr>
      </p:pic>
      <p:pic>
        <p:nvPicPr>
          <p:cNvPr id="7199" name="Picture 31" descr="MCj03194040000[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667625" y="1052513"/>
            <a:ext cx="1476375" cy="908050"/>
          </a:xfrm>
          <a:prstGeom prst="rect">
            <a:avLst/>
          </a:prstGeom>
          <a:noFill/>
          <a:extLst>
            <a:ext uri="{909E8E84-426E-40dd-AFC4-6F175D3DCCD1}">
              <a14:hiddenFill xmlns:a14="http://schemas.microsoft.com/office/drawing/2010/main">
                <a:solidFill>
                  <a:srgbClr val="FFFFFF"/>
                </a:solidFill>
              </a14:hiddenFill>
            </a:ext>
          </a:extLst>
        </p:spPr>
      </p:pic>
      <p:pic>
        <p:nvPicPr>
          <p:cNvPr id="7200" name="Picture 32" descr="MCj03109460000[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42225" y="5661025"/>
            <a:ext cx="1501775" cy="984250"/>
          </a:xfrm>
          <a:prstGeom prst="rect">
            <a:avLst/>
          </a:prstGeom>
          <a:noFill/>
          <a:extLst>
            <a:ext uri="{909E8E84-426E-40dd-AFC4-6F175D3DCCD1}">
              <a14:hiddenFill xmlns:a14="http://schemas.microsoft.com/office/drawing/2010/main">
                <a:solidFill>
                  <a:srgbClr val="FFFFFF"/>
                </a:solidFill>
              </a14:hiddenFill>
            </a:ext>
          </a:extLst>
        </p:spPr>
      </p:pic>
      <p:pic>
        <p:nvPicPr>
          <p:cNvPr id="7201" name="Picture 33" descr="MCj02812840000[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500563" y="2420938"/>
            <a:ext cx="1962150" cy="1035050"/>
          </a:xfrm>
          <a:prstGeom prst="rect">
            <a:avLst/>
          </a:prstGeom>
          <a:noFill/>
          <a:extLst>
            <a:ext uri="{909E8E84-426E-40dd-AFC4-6F175D3DCCD1}">
              <a14:hiddenFill xmlns:a14="http://schemas.microsoft.com/office/drawing/2010/main">
                <a:solidFill>
                  <a:srgbClr val="FFFFFF"/>
                </a:solidFill>
              </a14:hiddenFill>
            </a:ext>
          </a:extLst>
        </p:spPr>
      </p:pic>
      <p:pic>
        <p:nvPicPr>
          <p:cNvPr id="7203" name="Picture 35" descr="MCj04368950000[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987675" y="5143500"/>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7204" name="Picture 36" descr="MCj04369030000[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572000" y="765175"/>
            <a:ext cx="1314450" cy="1314450"/>
          </a:xfrm>
          <a:prstGeom prst="rect">
            <a:avLst/>
          </a:prstGeom>
          <a:noFill/>
          <a:extLst>
            <a:ext uri="{909E8E84-426E-40dd-AFC4-6F175D3DCCD1}">
              <a14:hiddenFill xmlns:a14="http://schemas.microsoft.com/office/drawing/2010/main">
                <a:solidFill>
                  <a:srgbClr val="FFFFFF"/>
                </a:solidFill>
              </a14:hiddenFill>
            </a:ext>
          </a:extLst>
        </p:spPr>
      </p:pic>
      <p:pic>
        <p:nvPicPr>
          <p:cNvPr id="7205" name="Picture 37" descr="MCj04368990000[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01013" y="3357563"/>
            <a:ext cx="757237" cy="757237"/>
          </a:xfrm>
          <a:prstGeom prst="rect">
            <a:avLst/>
          </a:prstGeom>
          <a:noFill/>
          <a:extLst>
            <a:ext uri="{909E8E84-426E-40dd-AFC4-6F175D3DCCD1}">
              <a14:hiddenFill xmlns:a14="http://schemas.microsoft.com/office/drawing/2010/main">
                <a:solidFill>
                  <a:srgbClr val="FFFFFF"/>
                </a:solidFill>
              </a14:hiddenFill>
            </a:ext>
          </a:extLst>
        </p:spPr>
      </p:pic>
      <p:pic>
        <p:nvPicPr>
          <p:cNvPr id="7209" name="Picture 41" descr="MCj04368990000[1]"/>
          <p:cNvPicPr>
            <a:picLocks noGrp="1" noChangeAspect="1" noChangeArrowheads="1"/>
          </p:cNvPicPr>
          <p:nvPr>
            <p:ph sz="quarter" idx="3"/>
          </p:nvPr>
        </p:nvPicPr>
        <p:blipFill>
          <a:blip r:embed="rId19">
            <a:extLst>
              <a:ext uri="{28A0092B-C50C-407E-A947-70E740481C1C}">
                <a14:useLocalDpi xmlns:a14="http://schemas.microsoft.com/office/drawing/2010/main" val="0"/>
              </a:ext>
            </a:extLst>
          </a:blip>
          <a:srcRect/>
          <a:stretch>
            <a:fillRect/>
          </a:stretch>
        </p:blipFill>
        <p:spPr>
          <a:xfrm>
            <a:off x="5003800" y="4437063"/>
            <a:ext cx="1252538" cy="1252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213" name="Picture 45" descr="MCj04339030000[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0" y="2276475"/>
            <a:ext cx="3384550" cy="3384550"/>
          </a:xfrm>
          <a:prstGeom prst="rect">
            <a:avLst/>
          </a:prstGeom>
          <a:noFill/>
          <a:extLst>
            <a:ext uri="{909E8E84-426E-40dd-AFC4-6F175D3DCCD1}">
              <a14:hiddenFill xmlns:a14="http://schemas.microsoft.com/office/drawing/2010/main">
                <a:solidFill>
                  <a:srgbClr val="FFFFFF"/>
                </a:solidFill>
              </a14:hiddenFill>
            </a:ext>
          </a:extLst>
        </p:spPr>
      </p:pic>
      <p:pic>
        <p:nvPicPr>
          <p:cNvPr id="7215" name="Picture 47" descr="MCj03511740000[1]"/>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779838" y="1773238"/>
            <a:ext cx="1314450" cy="105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69459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a:xfrm>
            <a:off x="468313" y="476250"/>
            <a:ext cx="3957637" cy="655638"/>
          </a:xfrm>
        </p:spPr>
        <p:txBody>
          <a:bodyPr>
            <a:normAutofit fontScale="92500"/>
          </a:bodyPr>
          <a:lstStyle/>
          <a:p>
            <a:r>
              <a:rPr lang="es-ES" b="1" dirty="0" err="1">
                <a:latin typeface="Century Gothic"/>
                <a:cs typeface="Century Gothic"/>
              </a:rPr>
              <a:t>There</a:t>
            </a:r>
            <a:r>
              <a:rPr lang="es-ES" b="1" dirty="0">
                <a:latin typeface="Century Gothic"/>
                <a:cs typeface="Century Gothic"/>
              </a:rPr>
              <a:t> </a:t>
            </a:r>
            <a:r>
              <a:rPr lang="es-ES" b="1" dirty="0" err="1">
                <a:latin typeface="Century Gothic"/>
                <a:cs typeface="Century Gothic"/>
              </a:rPr>
              <a:t>was</a:t>
            </a:r>
            <a:r>
              <a:rPr lang="es-ES" b="1" dirty="0">
                <a:latin typeface="Century Gothic"/>
                <a:cs typeface="Century Gothic"/>
              </a:rPr>
              <a:t> 1 </a:t>
            </a:r>
            <a:r>
              <a:rPr lang="es-ES" b="1" dirty="0" err="1">
                <a:latin typeface="Century Gothic"/>
                <a:cs typeface="Century Gothic"/>
              </a:rPr>
              <a:t>clock</a:t>
            </a:r>
            <a:endParaRPr lang="es-ES" b="1" dirty="0">
              <a:latin typeface="Century Gothic"/>
              <a:cs typeface="Century Gothic"/>
            </a:endParaRPr>
          </a:p>
          <a:p>
            <a:endParaRPr lang="es-MX" dirty="0"/>
          </a:p>
        </p:txBody>
      </p:sp>
      <p:sp>
        <p:nvSpPr>
          <p:cNvPr id="14339" name="Rectangle 3"/>
          <p:cNvSpPr>
            <a:spLocks noChangeArrowheads="1"/>
          </p:cNvSpPr>
          <p:nvPr/>
        </p:nvSpPr>
        <p:spPr bwMode="auto">
          <a:xfrm>
            <a:off x="468313" y="1341438"/>
            <a:ext cx="4364976" cy="65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r>
              <a:rPr lang="es-ES" sz="3200" b="1" dirty="0" err="1" smtClean="0">
                <a:latin typeface="Century Gothic"/>
                <a:cs typeface="Century Gothic"/>
              </a:rPr>
              <a:t>There</a:t>
            </a:r>
            <a:r>
              <a:rPr lang="es-ES" sz="3200" b="1" dirty="0" smtClean="0">
                <a:latin typeface="Century Gothic"/>
                <a:cs typeface="Century Gothic"/>
              </a:rPr>
              <a:t> </a:t>
            </a:r>
            <a:r>
              <a:rPr lang="es-ES" sz="3200" b="1" dirty="0" err="1" smtClean="0">
                <a:latin typeface="Century Gothic"/>
                <a:cs typeface="Century Gothic"/>
              </a:rPr>
              <a:t>was</a:t>
            </a:r>
            <a:r>
              <a:rPr lang="es-ES" sz="3200" b="1" dirty="0" smtClean="0">
                <a:latin typeface="Century Gothic"/>
                <a:cs typeface="Century Gothic"/>
              </a:rPr>
              <a:t> 1 </a:t>
            </a:r>
            <a:r>
              <a:rPr lang="es-ES" sz="3200" b="1" dirty="0" err="1" smtClean="0">
                <a:latin typeface="Century Gothic"/>
                <a:cs typeface="Century Gothic"/>
              </a:rPr>
              <a:t>table</a:t>
            </a:r>
            <a:endParaRPr lang="es-ES" sz="3200" b="1" dirty="0">
              <a:latin typeface="Century Gothic"/>
              <a:cs typeface="Century Gothic"/>
            </a:endParaRPr>
          </a:p>
          <a:p>
            <a:pPr marL="342900" indent="-342900">
              <a:spcBef>
                <a:spcPct val="20000"/>
              </a:spcBef>
              <a:buFontTx/>
              <a:buChar char="•"/>
            </a:pPr>
            <a:endParaRPr lang="es-MX" sz="3200" dirty="0"/>
          </a:p>
        </p:txBody>
      </p:sp>
      <p:sp>
        <p:nvSpPr>
          <p:cNvPr id="14340" name="Rectangle 4"/>
          <p:cNvSpPr>
            <a:spLocks noChangeArrowheads="1"/>
          </p:cNvSpPr>
          <p:nvPr/>
        </p:nvSpPr>
        <p:spPr bwMode="auto">
          <a:xfrm>
            <a:off x="539750" y="2276475"/>
            <a:ext cx="3957638"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r>
              <a:rPr lang="es-ES" sz="3200" b="1" dirty="0" err="1" smtClean="0">
                <a:latin typeface="Century Gothic"/>
                <a:cs typeface="Century Gothic"/>
              </a:rPr>
              <a:t>There</a:t>
            </a:r>
            <a:r>
              <a:rPr lang="es-ES" sz="3200" b="1" dirty="0" smtClean="0">
                <a:latin typeface="Century Gothic"/>
                <a:cs typeface="Century Gothic"/>
              </a:rPr>
              <a:t> </a:t>
            </a:r>
            <a:r>
              <a:rPr lang="es-ES" sz="3200" b="1" dirty="0" err="1" smtClean="0">
                <a:latin typeface="Century Gothic"/>
                <a:cs typeface="Century Gothic"/>
              </a:rPr>
              <a:t>was</a:t>
            </a:r>
            <a:r>
              <a:rPr lang="es-ES" sz="3200" b="1" dirty="0" smtClean="0">
                <a:latin typeface="Century Gothic"/>
                <a:cs typeface="Century Gothic"/>
              </a:rPr>
              <a:t> 1 </a:t>
            </a:r>
            <a:r>
              <a:rPr lang="es-ES" sz="3200" b="1" dirty="0" err="1" smtClean="0">
                <a:latin typeface="Century Gothic"/>
                <a:cs typeface="Century Gothic"/>
              </a:rPr>
              <a:t>rug</a:t>
            </a:r>
            <a:r>
              <a:rPr lang="es-ES" sz="3200" b="1" dirty="0" smtClean="0">
                <a:latin typeface="Century Gothic"/>
                <a:cs typeface="Century Gothic"/>
              </a:rPr>
              <a:t> </a:t>
            </a:r>
            <a:endParaRPr lang="es-ES" sz="3200" b="1" dirty="0">
              <a:latin typeface="Century Gothic"/>
              <a:cs typeface="Century Gothic"/>
            </a:endParaRPr>
          </a:p>
          <a:p>
            <a:pPr marL="342900" indent="-342900">
              <a:spcBef>
                <a:spcPct val="20000"/>
              </a:spcBef>
              <a:buFontTx/>
              <a:buChar char="•"/>
            </a:pPr>
            <a:endParaRPr lang="es-MX" sz="3200" dirty="0"/>
          </a:p>
        </p:txBody>
      </p:sp>
      <p:sp>
        <p:nvSpPr>
          <p:cNvPr id="14341" name="Rectangle 5"/>
          <p:cNvSpPr>
            <a:spLocks noChangeArrowheads="1"/>
          </p:cNvSpPr>
          <p:nvPr/>
        </p:nvSpPr>
        <p:spPr bwMode="auto">
          <a:xfrm>
            <a:off x="539750" y="3141663"/>
            <a:ext cx="3957638" cy="65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r>
              <a:rPr lang="es-ES" sz="3200" b="1" dirty="0" err="1">
                <a:latin typeface="Century Gothic"/>
                <a:cs typeface="Century Gothic"/>
              </a:rPr>
              <a:t>There</a:t>
            </a:r>
            <a:r>
              <a:rPr lang="es-ES" sz="3200" b="1" dirty="0">
                <a:latin typeface="Century Gothic"/>
                <a:cs typeface="Century Gothic"/>
              </a:rPr>
              <a:t> </a:t>
            </a:r>
            <a:r>
              <a:rPr lang="es-ES" sz="3200" b="1" dirty="0" err="1">
                <a:latin typeface="Century Gothic"/>
                <a:cs typeface="Century Gothic"/>
              </a:rPr>
              <a:t>was</a:t>
            </a:r>
            <a:r>
              <a:rPr lang="es-ES" sz="3200" b="1" dirty="0">
                <a:latin typeface="Century Gothic"/>
                <a:cs typeface="Century Gothic"/>
              </a:rPr>
              <a:t> 1 </a:t>
            </a:r>
            <a:r>
              <a:rPr lang="es-ES" sz="3200" b="1" dirty="0" err="1">
                <a:latin typeface="Century Gothic"/>
                <a:cs typeface="Century Gothic"/>
              </a:rPr>
              <a:t>bed</a:t>
            </a:r>
            <a:endParaRPr lang="es-ES" sz="3200" b="1" dirty="0">
              <a:latin typeface="Century Gothic"/>
              <a:cs typeface="Century Gothic"/>
            </a:endParaRPr>
          </a:p>
          <a:p>
            <a:pPr marL="342900" indent="-342900">
              <a:spcBef>
                <a:spcPct val="20000"/>
              </a:spcBef>
              <a:buFontTx/>
              <a:buChar char="•"/>
            </a:pPr>
            <a:endParaRPr lang="es-MX" sz="3200" dirty="0"/>
          </a:p>
        </p:txBody>
      </p:sp>
      <p:sp>
        <p:nvSpPr>
          <p:cNvPr id="14342" name="Rectangle 6"/>
          <p:cNvSpPr>
            <a:spLocks noChangeArrowheads="1"/>
          </p:cNvSpPr>
          <p:nvPr/>
        </p:nvSpPr>
        <p:spPr bwMode="auto">
          <a:xfrm>
            <a:off x="539750" y="4076700"/>
            <a:ext cx="6463227"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r>
              <a:rPr lang="es-ES" sz="3200" b="1" dirty="0" err="1">
                <a:latin typeface="Century Gothic"/>
                <a:cs typeface="Century Gothic"/>
              </a:rPr>
              <a:t>There</a:t>
            </a:r>
            <a:r>
              <a:rPr lang="es-ES" sz="3200" b="1" dirty="0">
                <a:latin typeface="Century Gothic"/>
                <a:cs typeface="Century Gothic"/>
              </a:rPr>
              <a:t> </a:t>
            </a:r>
            <a:r>
              <a:rPr lang="es-ES" sz="3200" b="1" dirty="0" err="1">
                <a:latin typeface="Century Gothic"/>
                <a:cs typeface="Century Gothic"/>
              </a:rPr>
              <a:t>was</a:t>
            </a:r>
            <a:r>
              <a:rPr lang="es-ES" sz="3200" b="1" dirty="0">
                <a:latin typeface="Century Gothic"/>
                <a:cs typeface="Century Gothic"/>
              </a:rPr>
              <a:t> 1 </a:t>
            </a:r>
            <a:r>
              <a:rPr lang="es-ES" sz="3200" b="1" dirty="0" err="1">
                <a:latin typeface="Century Gothic"/>
                <a:cs typeface="Century Gothic"/>
              </a:rPr>
              <a:t>watermelon</a:t>
            </a:r>
            <a:endParaRPr lang="es-ES" sz="3200" b="1" dirty="0">
              <a:latin typeface="Century Gothic"/>
              <a:cs typeface="Century Gothic"/>
            </a:endParaRPr>
          </a:p>
          <a:p>
            <a:pPr marL="342900" indent="-342900">
              <a:spcBef>
                <a:spcPct val="20000"/>
              </a:spcBef>
              <a:buFontTx/>
              <a:buChar char="•"/>
            </a:pPr>
            <a:endParaRPr lang="es-MX" sz="3200" dirty="0">
              <a:latin typeface="Century Gothic"/>
              <a:cs typeface="Century Gothic"/>
            </a:endParaRPr>
          </a:p>
        </p:txBody>
      </p:sp>
      <p:sp>
        <p:nvSpPr>
          <p:cNvPr id="14343" name="Rectangle 7"/>
          <p:cNvSpPr>
            <a:spLocks noChangeArrowheads="1"/>
          </p:cNvSpPr>
          <p:nvPr/>
        </p:nvSpPr>
        <p:spPr bwMode="auto">
          <a:xfrm>
            <a:off x="468313" y="4941888"/>
            <a:ext cx="5111750" cy="65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r>
              <a:rPr lang="es-ES" sz="3200" b="1" dirty="0" err="1">
                <a:latin typeface="Century Gothic"/>
                <a:cs typeface="Century Gothic"/>
              </a:rPr>
              <a:t>There</a:t>
            </a:r>
            <a:r>
              <a:rPr lang="es-ES" sz="3200" b="1" dirty="0">
                <a:latin typeface="Century Gothic"/>
                <a:cs typeface="Century Gothic"/>
              </a:rPr>
              <a:t> </a:t>
            </a:r>
            <a:r>
              <a:rPr lang="es-ES" sz="3200" b="1" dirty="0" err="1">
                <a:latin typeface="Century Gothic"/>
                <a:cs typeface="Century Gothic"/>
              </a:rPr>
              <a:t>was</a:t>
            </a:r>
            <a:r>
              <a:rPr lang="es-ES" sz="3200" b="1" dirty="0">
                <a:latin typeface="Century Gothic"/>
                <a:cs typeface="Century Gothic"/>
              </a:rPr>
              <a:t> 1 </a:t>
            </a:r>
            <a:r>
              <a:rPr lang="es-ES" sz="3200" b="1" dirty="0" err="1">
                <a:latin typeface="Century Gothic"/>
                <a:cs typeface="Century Gothic"/>
              </a:rPr>
              <a:t>toothbrush</a:t>
            </a:r>
            <a:endParaRPr lang="es-ES" sz="3200" b="1" dirty="0">
              <a:latin typeface="Century Gothic"/>
              <a:cs typeface="Century Gothic"/>
            </a:endParaRPr>
          </a:p>
          <a:p>
            <a:pPr marL="342900" indent="-342900">
              <a:spcBef>
                <a:spcPct val="20000"/>
              </a:spcBef>
              <a:buFontTx/>
              <a:buChar char="•"/>
            </a:pPr>
            <a:endParaRPr lang="es-MX" sz="3200" dirty="0"/>
          </a:p>
        </p:txBody>
      </p:sp>
      <p:sp>
        <p:nvSpPr>
          <p:cNvPr id="14344" name="Rectangle 8"/>
          <p:cNvSpPr>
            <a:spLocks noChangeArrowheads="1"/>
          </p:cNvSpPr>
          <p:nvPr/>
        </p:nvSpPr>
        <p:spPr bwMode="auto">
          <a:xfrm>
            <a:off x="4941563" y="549275"/>
            <a:ext cx="3957637"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r>
              <a:rPr lang="es-ES" sz="3200" b="1" dirty="0" err="1">
                <a:latin typeface="Century Gothic"/>
                <a:cs typeface="Century Gothic"/>
              </a:rPr>
              <a:t>There</a:t>
            </a:r>
            <a:r>
              <a:rPr lang="es-ES" sz="3200" b="1" dirty="0">
                <a:latin typeface="Century Gothic"/>
                <a:cs typeface="Century Gothic"/>
              </a:rPr>
              <a:t> </a:t>
            </a:r>
            <a:r>
              <a:rPr lang="es-ES" sz="3200" b="1" dirty="0" err="1">
                <a:latin typeface="Century Gothic"/>
                <a:cs typeface="Century Gothic"/>
              </a:rPr>
              <a:t>was</a:t>
            </a:r>
            <a:r>
              <a:rPr lang="es-ES" sz="3200" b="1" dirty="0">
                <a:latin typeface="Century Gothic"/>
                <a:cs typeface="Century Gothic"/>
              </a:rPr>
              <a:t> 1 </a:t>
            </a:r>
            <a:r>
              <a:rPr lang="es-ES" sz="3200" b="1" dirty="0" err="1">
                <a:latin typeface="Century Gothic"/>
                <a:cs typeface="Century Gothic"/>
              </a:rPr>
              <a:t>eye</a:t>
            </a:r>
            <a:endParaRPr lang="es-ES" sz="3200" b="1" dirty="0">
              <a:latin typeface="Century Gothic"/>
              <a:cs typeface="Century Gothic"/>
            </a:endParaRPr>
          </a:p>
          <a:p>
            <a:pPr marL="342900" indent="-342900">
              <a:spcBef>
                <a:spcPct val="20000"/>
              </a:spcBef>
              <a:buFontTx/>
              <a:buChar char="•"/>
            </a:pPr>
            <a:endParaRPr lang="es-MX" sz="3200" dirty="0"/>
          </a:p>
        </p:txBody>
      </p:sp>
      <p:sp>
        <p:nvSpPr>
          <p:cNvPr id="14345" name="Rectangle 9"/>
          <p:cNvSpPr>
            <a:spLocks noChangeArrowheads="1"/>
          </p:cNvSpPr>
          <p:nvPr/>
        </p:nvSpPr>
        <p:spPr bwMode="auto">
          <a:xfrm>
            <a:off x="5013000" y="1484313"/>
            <a:ext cx="3957638" cy="65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r>
              <a:rPr lang="es-ES" sz="3200" b="1" dirty="0" err="1">
                <a:latin typeface="Century Gothic"/>
                <a:cs typeface="Century Gothic"/>
              </a:rPr>
              <a:t>There</a:t>
            </a:r>
            <a:r>
              <a:rPr lang="es-ES" sz="3200" b="1" dirty="0">
                <a:latin typeface="Century Gothic"/>
                <a:cs typeface="Century Gothic"/>
              </a:rPr>
              <a:t> </a:t>
            </a:r>
            <a:r>
              <a:rPr lang="es-ES" sz="3200" b="1" dirty="0" err="1">
                <a:latin typeface="Century Gothic"/>
                <a:cs typeface="Century Gothic"/>
              </a:rPr>
              <a:t>was</a:t>
            </a:r>
            <a:r>
              <a:rPr lang="es-ES" sz="3200" b="1" dirty="0">
                <a:latin typeface="Century Gothic"/>
                <a:cs typeface="Century Gothic"/>
              </a:rPr>
              <a:t> 1 bag</a:t>
            </a:r>
          </a:p>
          <a:p>
            <a:pPr marL="342900" indent="-342900">
              <a:spcBef>
                <a:spcPct val="20000"/>
              </a:spcBef>
              <a:buFontTx/>
              <a:buChar char="•"/>
            </a:pPr>
            <a:endParaRPr lang="es-MX" sz="3200" dirty="0"/>
          </a:p>
        </p:txBody>
      </p:sp>
      <p:sp>
        <p:nvSpPr>
          <p:cNvPr id="14346" name="Rectangle 10"/>
          <p:cNvSpPr>
            <a:spLocks noChangeArrowheads="1"/>
          </p:cNvSpPr>
          <p:nvPr/>
        </p:nvSpPr>
        <p:spPr bwMode="auto">
          <a:xfrm>
            <a:off x="5013000" y="2492375"/>
            <a:ext cx="3957638"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r>
              <a:rPr lang="es-ES" sz="3200" b="1" dirty="0" err="1">
                <a:latin typeface="Century Gothic"/>
                <a:cs typeface="Century Gothic"/>
              </a:rPr>
              <a:t>There</a:t>
            </a:r>
            <a:r>
              <a:rPr lang="es-ES" sz="3200" b="1" dirty="0">
                <a:latin typeface="Century Gothic"/>
                <a:cs typeface="Century Gothic"/>
              </a:rPr>
              <a:t> </a:t>
            </a:r>
            <a:r>
              <a:rPr lang="es-ES" sz="3200" b="1" dirty="0" err="1">
                <a:latin typeface="Century Gothic"/>
                <a:cs typeface="Century Gothic"/>
              </a:rPr>
              <a:t>was</a:t>
            </a:r>
            <a:r>
              <a:rPr lang="es-ES" sz="3200" b="1" dirty="0">
                <a:latin typeface="Century Gothic"/>
                <a:cs typeface="Century Gothic"/>
              </a:rPr>
              <a:t> 1 </a:t>
            </a:r>
            <a:r>
              <a:rPr lang="es-ES" sz="3200" b="1" dirty="0" err="1">
                <a:latin typeface="Century Gothic"/>
                <a:cs typeface="Century Gothic"/>
              </a:rPr>
              <a:t>flag</a:t>
            </a:r>
            <a:endParaRPr lang="es-ES" sz="3200" b="1" dirty="0">
              <a:latin typeface="Century Gothic"/>
              <a:cs typeface="Century Gothic"/>
            </a:endParaRPr>
          </a:p>
          <a:p>
            <a:pPr marL="342900" indent="-342900">
              <a:spcBef>
                <a:spcPct val="20000"/>
              </a:spcBef>
              <a:buFontTx/>
              <a:buChar char="•"/>
            </a:pPr>
            <a:endParaRPr lang="es-MX" sz="3200" dirty="0"/>
          </a:p>
        </p:txBody>
      </p:sp>
      <p:sp>
        <p:nvSpPr>
          <p:cNvPr id="14347" name="Rectangle 11"/>
          <p:cNvSpPr>
            <a:spLocks noChangeArrowheads="1"/>
          </p:cNvSpPr>
          <p:nvPr/>
        </p:nvSpPr>
        <p:spPr bwMode="auto">
          <a:xfrm>
            <a:off x="5013000" y="3429000"/>
            <a:ext cx="3957638"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r>
              <a:rPr lang="es-ES" sz="3200" b="1" dirty="0" err="1">
                <a:latin typeface="Century Gothic"/>
                <a:cs typeface="Century Gothic"/>
              </a:rPr>
              <a:t>There</a:t>
            </a:r>
            <a:r>
              <a:rPr lang="es-ES" sz="3200" b="1" dirty="0">
                <a:latin typeface="Century Gothic"/>
                <a:cs typeface="Century Gothic"/>
              </a:rPr>
              <a:t> </a:t>
            </a:r>
            <a:r>
              <a:rPr lang="es-ES" sz="3200" b="1" dirty="0" err="1">
                <a:latin typeface="Century Gothic"/>
                <a:cs typeface="Century Gothic"/>
              </a:rPr>
              <a:t>was</a:t>
            </a:r>
            <a:r>
              <a:rPr lang="es-ES" sz="3200" b="1" dirty="0">
                <a:latin typeface="Century Gothic"/>
                <a:cs typeface="Century Gothic"/>
              </a:rPr>
              <a:t> 1 </a:t>
            </a:r>
            <a:r>
              <a:rPr lang="es-ES" sz="3200" b="1" dirty="0" err="1">
                <a:latin typeface="Century Gothic"/>
                <a:cs typeface="Century Gothic"/>
              </a:rPr>
              <a:t>key</a:t>
            </a:r>
            <a:endParaRPr lang="es-ES" sz="3200" b="1" dirty="0">
              <a:latin typeface="Century Gothic"/>
              <a:cs typeface="Century Gothic"/>
            </a:endParaRPr>
          </a:p>
          <a:p>
            <a:pPr marL="342900" indent="-342900">
              <a:spcBef>
                <a:spcPct val="20000"/>
              </a:spcBef>
              <a:buFontTx/>
              <a:buChar char="•"/>
            </a:pPr>
            <a:endParaRPr lang="es-MX" sz="3200" dirty="0"/>
          </a:p>
        </p:txBody>
      </p:sp>
      <p:pic>
        <p:nvPicPr>
          <p:cNvPr id="2" name="Picture 1" descr="toothpas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4902" y="5171934"/>
            <a:ext cx="2529098" cy="1686065"/>
          </a:xfrm>
          <a:prstGeom prst="rect">
            <a:avLst/>
          </a:prstGeom>
        </p:spPr>
      </p:pic>
      <p:pic>
        <p:nvPicPr>
          <p:cNvPr id="5" name="Picture 4" descr="watermel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4780" y="5611133"/>
            <a:ext cx="2202768" cy="1282653"/>
          </a:xfrm>
          <a:prstGeom prst="rect">
            <a:avLst/>
          </a:prstGeom>
        </p:spPr>
      </p:pic>
      <p:pic>
        <p:nvPicPr>
          <p:cNvPr id="6" name="Picture 5" descr="drawin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384" y="5502345"/>
            <a:ext cx="2529097" cy="1271879"/>
          </a:xfrm>
          <a:prstGeom prst="rect">
            <a:avLst/>
          </a:prstGeom>
        </p:spPr>
      </p:pic>
    </p:spTree>
    <p:extLst>
      <p:ext uri="{BB962C8B-B14F-4D97-AF65-F5344CB8AC3E}">
        <p14:creationId xmlns:p14="http://schemas.microsoft.com/office/powerpoint/2010/main" val="8908799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Effect transition="in" filter="fade">
                                      <p:cBhvr>
                                        <p:cTn id="7" dur="3000"/>
                                        <p:tgtEl>
                                          <p:spTgt spid="143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339">
                                            <p:txEl>
                                              <p:pRg st="0" end="0"/>
                                            </p:txEl>
                                          </p:spTgt>
                                        </p:tgtEl>
                                        <p:attrNameLst>
                                          <p:attrName>style.visibility</p:attrName>
                                        </p:attrNameLst>
                                      </p:cBhvr>
                                      <p:to>
                                        <p:strVal val="visible"/>
                                      </p:to>
                                    </p:set>
                                    <p:animEffect transition="in" filter="fade">
                                      <p:cBhvr>
                                        <p:cTn id="12" dur="3000"/>
                                        <p:tgtEl>
                                          <p:spTgt spid="1433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340">
                                            <p:txEl>
                                              <p:pRg st="0" end="0"/>
                                            </p:txEl>
                                          </p:spTgt>
                                        </p:tgtEl>
                                        <p:attrNameLst>
                                          <p:attrName>style.visibility</p:attrName>
                                        </p:attrNameLst>
                                      </p:cBhvr>
                                      <p:to>
                                        <p:strVal val="visible"/>
                                      </p:to>
                                    </p:set>
                                    <p:animEffect transition="in" filter="fade">
                                      <p:cBhvr>
                                        <p:cTn id="17" dur="3000"/>
                                        <p:tgtEl>
                                          <p:spTgt spid="1434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341">
                                            <p:txEl>
                                              <p:pRg st="0" end="0"/>
                                            </p:txEl>
                                          </p:spTgt>
                                        </p:tgtEl>
                                        <p:attrNameLst>
                                          <p:attrName>style.visibility</p:attrName>
                                        </p:attrNameLst>
                                      </p:cBhvr>
                                      <p:to>
                                        <p:strVal val="visible"/>
                                      </p:to>
                                    </p:set>
                                    <p:animEffect transition="in" filter="fade">
                                      <p:cBhvr>
                                        <p:cTn id="22" dur="3000"/>
                                        <p:tgtEl>
                                          <p:spTgt spid="1434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342">
                                            <p:txEl>
                                              <p:pRg st="0" end="0"/>
                                            </p:txEl>
                                          </p:spTgt>
                                        </p:tgtEl>
                                        <p:attrNameLst>
                                          <p:attrName>style.visibility</p:attrName>
                                        </p:attrNameLst>
                                      </p:cBhvr>
                                      <p:to>
                                        <p:strVal val="visible"/>
                                      </p:to>
                                    </p:set>
                                    <p:animEffect transition="in" filter="fade">
                                      <p:cBhvr>
                                        <p:cTn id="27" dur="3000"/>
                                        <p:tgtEl>
                                          <p:spTgt spid="1434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343">
                                            <p:txEl>
                                              <p:pRg st="0" end="0"/>
                                            </p:txEl>
                                          </p:spTgt>
                                        </p:tgtEl>
                                        <p:attrNameLst>
                                          <p:attrName>style.visibility</p:attrName>
                                        </p:attrNameLst>
                                      </p:cBhvr>
                                      <p:to>
                                        <p:strVal val="visible"/>
                                      </p:to>
                                    </p:set>
                                    <p:animEffect transition="in" filter="fade">
                                      <p:cBhvr>
                                        <p:cTn id="32" dur="3000"/>
                                        <p:tgtEl>
                                          <p:spTgt spid="1434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344">
                                            <p:txEl>
                                              <p:pRg st="0" end="0"/>
                                            </p:txEl>
                                          </p:spTgt>
                                        </p:tgtEl>
                                        <p:attrNameLst>
                                          <p:attrName>style.visibility</p:attrName>
                                        </p:attrNameLst>
                                      </p:cBhvr>
                                      <p:to>
                                        <p:strVal val="visible"/>
                                      </p:to>
                                    </p:set>
                                    <p:animEffect transition="in" filter="fade">
                                      <p:cBhvr>
                                        <p:cTn id="37" dur="3000"/>
                                        <p:tgtEl>
                                          <p:spTgt spid="14344">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345">
                                            <p:txEl>
                                              <p:pRg st="0" end="0"/>
                                            </p:txEl>
                                          </p:spTgt>
                                        </p:tgtEl>
                                        <p:attrNameLst>
                                          <p:attrName>style.visibility</p:attrName>
                                        </p:attrNameLst>
                                      </p:cBhvr>
                                      <p:to>
                                        <p:strVal val="visible"/>
                                      </p:to>
                                    </p:set>
                                    <p:animEffect transition="in" filter="fade">
                                      <p:cBhvr>
                                        <p:cTn id="42" dur="3000"/>
                                        <p:tgtEl>
                                          <p:spTgt spid="1434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346">
                                            <p:txEl>
                                              <p:pRg st="0" end="0"/>
                                            </p:txEl>
                                          </p:spTgt>
                                        </p:tgtEl>
                                        <p:attrNameLst>
                                          <p:attrName>style.visibility</p:attrName>
                                        </p:attrNameLst>
                                      </p:cBhvr>
                                      <p:to>
                                        <p:strVal val="visible"/>
                                      </p:to>
                                    </p:set>
                                    <p:animEffect transition="in" filter="fade">
                                      <p:cBhvr>
                                        <p:cTn id="47" dur="3000"/>
                                        <p:tgtEl>
                                          <p:spTgt spid="14346">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347">
                                            <p:txEl>
                                              <p:pRg st="0" end="0"/>
                                            </p:txEl>
                                          </p:spTgt>
                                        </p:tgtEl>
                                        <p:attrNameLst>
                                          <p:attrName>style.visibility</p:attrName>
                                        </p:attrNameLst>
                                      </p:cBhvr>
                                      <p:to>
                                        <p:strVal val="visible"/>
                                      </p:to>
                                    </p:set>
                                    <p:animEffect transition="in" filter="fade">
                                      <p:cBhvr>
                                        <p:cTn id="52" dur="3000"/>
                                        <p:tgtEl>
                                          <p:spTgt spid="143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p:bldP spid="14339" grpId="0" build="p"/>
      <p:bldP spid="14340" grpId="0" build="p"/>
      <p:bldP spid="14341" grpId="0" build="p"/>
      <p:bldP spid="14342" grpId="0" build="p"/>
      <p:bldP spid="14343" grpId="0" build="p"/>
      <p:bldP spid="14344" grpId="0" build="p"/>
      <p:bldP spid="14345" grpId="0" build="p"/>
      <p:bldP spid="14346" grpId="0" build="p"/>
      <p:bldP spid="1434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97873" y="476250"/>
            <a:ext cx="3957637" cy="655638"/>
          </a:xfrm>
        </p:spPr>
        <p:txBody>
          <a:bodyPr>
            <a:normAutofit/>
          </a:bodyPr>
          <a:lstStyle/>
          <a:p>
            <a:r>
              <a:rPr lang="es-ES" b="1" dirty="0" err="1">
                <a:latin typeface="Century Gothic"/>
                <a:cs typeface="Century Gothic"/>
              </a:rPr>
              <a:t>There</a:t>
            </a:r>
            <a:r>
              <a:rPr lang="es-ES" b="1" dirty="0">
                <a:latin typeface="Century Gothic"/>
                <a:cs typeface="Century Gothic"/>
              </a:rPr>
              <a:t> </a:t>
            </a:r>
            <a:r>
              <a:rPr lang="es-ES" b="1" dirty="0" err="1">
                <a:latin typeface="Century Gothic"/>
                <a:cs typeface="Century Gothic"/>
              </a:rPr>
              <a:t>were</a:t>
            </a:r>
            <a:r>
              <a:rPr lang="es-ES" b="1" dirty="0">
                <a:latin typeface="Century Gothic"/>
                <a:cs typeface="Century Gothic"/>
              </a:rPr>
              <a:t> 2 </a:t>
            </a:r>
            <a:r>
              <a:rPr lang="es-ES" b="1" dirty="0" err="1">
                <a:latin typeface="Century Gothic"/>
                <a:cs typeface="Century Gothic"/>
              </a:rPr>
              <a:t>hats</a:t>
            </a:r>
            <a:endParaRPr lang="es-ES" b="1" dirty="0">
              <a:latin typeface="Century Gothic"/>
              <a:cs typeface="Century Gothic"/>
            </a:endParaRPr>
          </a:p>
          <a:p>
            <a:endParaRPr lang="es-MX" dirty="0">
              <a:latin typeface="Century Gothic"/>
              <a:cs typeface="Century Gothic"/>
            </a:endParaRPr>
          </a:p>
        </p:txBody>
      </p:sp>
      <p:sp>
        <p:nvSpPr>
          <p:cNvPr id="16387" name="Rectangle 3"/>
          <p:cNvSpPr>
            <a:spLocks noChangeArrowheads="1"/>
          </p:cNvSpPr>
          <p:nvPr/>
        </p:nvSpPr>
        <p:spPr bwMode="auto">
          <a:xfrm>
            <a:off x="97873" y="1341438"/>
            <a:ext cx="4347336" cy="65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r>
              <a:rPr lang="es-ES" sz="3200" b="1" dirty="0" err="1">
                <a:latin typeface="Century Gothic"/>
                <a:cs typeface="Century Gothic"/>
              </a:rPr>
              <a:t>There</a:t>
            </a:r>
            <a:r>
              <a:rPr lang="es-ES" sz="3200" b="1" dirty="0">
                <a:latin typeface="Century Gothic"/>
                <a:cs typeface="Century Gothic"/>
              </a:rPr>
              <a:t> </a:t>
            </a:r>
            <a:r>
              <a:rPr lang="es-ES" sz="3200" b="1" dirty="0" err="1">
                <a:latin typeface="Century Gothic"/>
                <a:cs typeface="Century Gothic"/>
              </a:rPr>
              <a:t>were</a:t>
            </a:r>
            <a:r>
              <a:rPr lang="es-ES" sz="3200" b="1" dirty="0">
                <a:latin typeface="Century Gothic"/>
                <a:cs typeface="Century Gothic"/>
              </a:rPr>
              <a:t> 2 </a:t>
            </a:r>
            <a:r>
              <a:rPr lang="es-ES" sz="3200" b="1" dirty="0" err="1">
                <a:latin typeface="Century Gothic"/>
                <a:cs typeface="Century Gothic"/>
              </a:rPr>
              <a:t>chairs</a:t>
            </a:r>
            <a:endParaRPr lang="es-ES" sz="3200" b="1" dirty="0">
              <a:latin typeface="Century Gothic"/>
              <a:cs typeface="Century Gothic"/>
            </a:endParaRPr>
          </a:p>
          <a:p>
            <a:pPr marL="342900" indent="-342900">
              <a:spcBef>
                <a:spcPct val="20000"/>
              </a:spcBef>
              <a:buFontTx/>
              <a:buChar char="•"/>
            </a:pPr>
            <a:endParaRPr lang="es-MX" sz="3200" dirty="0"/>
          </a:p>
        </p:txBody>
      </p:sp>
      <p:sp>
        <p:nvSpPr>
          <p:cNvPr id="16388" name="Rectangle 4"/>
          <p:cNvSpPr>
            <a:spLocks noChangeArrowheads="1"/>
          </p:cNvSpPr>
          <p:nvPr/>
        </p:nvSpPr>
        <p:spPr bwMode="auto">
          <a:xfrm>
            <a:off x="169309" y="2276475"/>
            <a:ext cx="5040313"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r>
              <a:rPr lang="es-ES" sz="3200" b="1" dirty="0" err="1">
                <a:latin typeface="Century Gothic"/>
                <a:cs typeface="Century Gothic"/>
              </a:rPr>
              <a:t>There</a:t>
            </a:r>
            <a:r>
              <a:rPr lang="es-ES" sz="3200" b="1" dirty="0">
                <a:latin typeface="Century Gothic"/>
                <a:cs typeface="Century Gothic"/>
              </a:rPr>
              <a:t> </a:t>
            </a:r>
            <a:r>
              <a:rPr lang="es-ES" sz="3200" b="1" dirty="0" err="1">
                <a:latin typeface="Century Gothic"/>
                <a:cs typeface="Century Gothic"/>
              </a:rPr>
              <a:t>were</a:t>
            </a:r>
            <a:r>
              <a:rPr lang="es-ES" sz="3200" b="1" dirty="0">
                <a:latin typeface="Century Gothic"/>
                <a:cs typeface="Century Gothic"/>
              </a:rPr>
              <a:t> 2 </a:t>
            </a:r>
            <a:r>
              <a:rPr lang="es-ES" sz="3200" b="1" dirty="0" err="1">
                <a:latin typeface="Century Gothic"/>
                <a:cs typeface="Century Gothic"/>
              </a:rPr>
              <a:t>houses</a:t>
            </a:r>
            <a:endParaRPr lang="es-ES" sz="3200" b="1" dirty="0">
              <a:latin typeface="Century Gothic"/>
              <a:cs typeface="Century Gothic"/>
            </a:endParaRPr>
          </a:p>
          <a:p>
            <a:pPr marL="342900" indent="-342900">
              <a:spcBef>
                <a:spcPct val="20000"/>
              </a:spcBef>
              <a:buFontTx/>
              <a:buChar char="•"/>
            </a:pPr>
            <a:endParaRPr lang="es-MX" sz="3200" dirty="0"/>
          </a:p>
        </p:txBody>
      </p:sp>
      <p:sp>
        <p:nvSpPr>
          <p:cNvPr id="16389" name="Rectangle 5"/>
          <p:cNvSpPr>
            <a:spLocks noChangeArrowheads="1"/>
          </p:cNvSpPr>
          <p:nvPr/>
        </p:nvSpPr>
        <p:spPr bwMode="auto">
          <a:xfrm>
            <a:off x="169310" y="3141663"/>
            <a:ext cx="4893290" cy="65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r>
              <a:rPr lang="es-ES" sz="3200" b="1" dirty="0" err="1">
                <a:latin typeface="Century Gothic"/>
                <a:cs typeface="Century Gothic"/>
              </a:rPr>
              <a:t>There</a:t>
            </a:r>
            <a:r>
              <a:rPr lang="es-ES" sz="3200" b="1" dirty="0">
                <a:latin typeface="Century Gothic"/>
                <a:cs typeface="Century Gothic"/>
              </a:rPr>
              <a:t> </a:t>
            </a:r>
            <a:r>
              <a:rPr lang="es-ES" sz="3200" b="1" dirty="0" err="1">
                <a:latin typeface="Century Gothic"/>
                <a:cs typeface="Century Gothic"/>
              </a:rPr>
              <a:t>were</a:t>
            </a:r>
            <a:r>
              <a:rPr lang="es-ES" sz="3200" b="1" dirty="0">
                <a:latin typeface="Century Gothic"/>
                <a:cs typeface="Century Gothic"/>
              </a:rPr>
              <a:t> 3 </a:t>
            </a:r>
            <a:r>
              <a:rPr lang="es-ES" sz="3200" b="1" dirty="0" err="1">
                <a:latin typeface="Century Gothic"/>
                <a:cs typeface="Century Gothic"/>
              </a:rPr>
              <a:t>bikes</a:t>
            </a:r>
            <a:endParaRPr lang="es-ES" sz="3200" b="1" dirty="0">
              <a:latin typeface="Century Gothic"/>
              <a:cs typeface="Century Gothic"/>
            </a:endParaRPr>
          </a:p>
          <a:p>
            <a:pPr marL="342900" indent="-342900">
              <a:spcBef>
                <a:spcPct val="20000"/>
              </a:spcBef>
              <a:buFontTx/>
              <a:buChar char="•"/>
            </a:pPr>
            <a:endParaRPr lang="es-MX" sz="3200" dirty="0"/>
          </a:p>
        </p:txBody>
      </p:sp>
      <p:sp>
        <p:nvSpPr>
          <p:cNvPr id="16390" name="Rectangle 6"/>
          <p:cNvSpPr>
            <a:spLocks noChangeArrowheads="1"/>
          </p:cNvSpPr>
          <p:nvPr/>
        </p:nvSpPr>
        <p:spPr bwMode="auto">
          <a:xfrm>
            <a:off x="169310" y="4076700"/>
            <a:ext cx="5040312"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r>
              <a:rPr lang="es-ES" sz="3200" b="1" dirty="0" err="1">
                <a:latin typeface="Century Gothic"/>
                <a:cs typeface="Century Gothic"/>
              </a:rPr>
              <a:t>There</a:t>
            </a:r>
            <a:r>
              <a:rPr lang="es-ES" sz="3200" b="1" dirty="0">
                <a:latin typeface="Century Gothic"/>
                <a:cs typeface="Century Gothic"/>
              </a:rPr>
              <a:t> </a:t>
            </a:r>
            <a:r>
              <a:rPr lang="es-ES" sz="3200" b="1" dirty="0" err="1">
                <a:latin typeface="Century Gothic"/>
                <a:cs typeface="Century Gothic"/>
              </a:rPr>
              <a:t>were</a:t>
            </a:r>
            <a:r>
              <a:rPr lang="es-ES" sz="3200" b="1" dirty="0">
                <a:latin typeface="Century Gothic"/>
                <a:cs typeface="Century Gothic"/>
              </a:rPr>
              <a:t> 3 </a:t>
            </a:r>
            <a:r>
              <a:rPr lang="es-ES" sz="3200" b="1" dirty="0" err="1">
                <a:latin typeface="Century Gothic"/>
                <a:cs typeface="Century Gothic"/>
              </a:rPr>
              <a:t>bottles</a:t>
            </a:r>
            <a:endParaRPr lang="es-ES" sz="3200" b="1" dirty="0">
              <a:latin typeface="Century Gothic"/>
              <a:cs typeface="Century Gothic"/>
            </a:endParaRPr>
          </a:p>
          <a:p>
            <a:pPr marL="342900" indent="-342900">
              <a:spcBef>
                <a:spcPct val="20000"/>
              </a:spcBef>
              <a:buFontTx/>
              <a:buChar char="•"/>
            </a:pPr>
            <a:endParaRPr lang="es-MX" sz="3200" dirty="0"/>
          </a:p>
        </p:txBody>
      </p:sp>
      <p:sp>
        <p:nvSpPr>
          <p:cNvPr id="16391" name="Rectangle 7"/>
          <p:cNvSpPr>
            <a:spLocks noChangeArrowheads="1"/>
          </p:cNvSpPr>
          <p:nvPr/>
        </p:nvSpPr>
        <p:spPr bwMode="auto">
          <a:xfrm>
            <a:off x="97872" y="4941888"/>
            <a:ext cx="5881993" cy="65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r>
              <a:rPr lang="es-ES" sz="3200" b="1" dirty="0" err="1">
                <a:latin typeface="Century Gothic"/>
                <a:cs typeface="Century Gothic"/>
              </a:rPr>
              <a:t>There</a:t>
            </a:r>
            <a:r>
              <a:rPr lang="es-ES" sz="3200" b="1" dirty="0">
                <a:latin typeface="Century Gothic"/>
                <a:cs typeface="Century Gothic"/>
              </a:rPr>
              <a:t> </a:t>
            </a:r>
            <a:r>
              <a:rPr lang="es-ES" sz="3200" b="1" dirty="0" err="1">
                <a:latin typeface="Century Gothic"/>
                <a:cs typeface="Century Gothic"/>
              </a:rPr>
              <a:t>were</a:t>
            </a:r>
            <a:r>
              <a:rPr lang="es-ES" sz="3200" b="1" dirty="0">
                <a:latin typeface="Century Gothic"/>
                <a:cs typeface="Century Gothic"/>
              </a:rPr>
              <a:t> 3 </a:t>
            </a:r>
            <a:r>
              <a:rPr lang="es-ES" sz="3200" b="1" dirty="0" err="1">
                <a:latin typeface="Century Gothic"/>
                <a:cs typeface="Century Gothic"/>
              </a:rPr>
              <a:t>strawberries</a:t>
            </a:r>
            <a:endParaRPr lang="es-ES" sz="3200" b="1" dirty="0">
              <a:latin typeface="Century Gothic"/>
              <a:cs typeface="Century Gothic"/>
            </a:endParaRPr>
          </a:p>
          <a:p>
            <a:pPr marL="342900" indent="-342900">
              <a:spcBef>
                <a:spcPct val="20000"/>
              </a:spcBef>
              <a:buFontTx/>
              <a:buChar char="•"/>
            </a:pPr>
            <a:endParaRPr lang="es-MX" sz="3200" dirty="0"/>
          </a:p>
        </p:txBody>
      </p:sp>
      <p:sp>
        <p:nvSpPr>
          <p:cNvPr id="16392" name="Rectangle 8"/>
          <p:cNvSpPr>
            <a:spLocks noChangeArrowheads="1"/>
          </p:cNvSpPr>
          <p:nvPr/>
        </p:nvSpPr>
        <p:spPr bwMode="auto">
          <a:xfrm>
            <a:off x="4341803" y="566916"/>
            <a:ext cx="5042526"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r>
              <a:rPr lang="es-ES" sz="3200" b="1" dirty="0" err="1">
                <a:latin typeface="Century Gothic"/>
                <a:cs typeface="Century Gothic"/>
              </a:rPr>
              <a:t>There</a:t>
            </a:r>
            <a:r>
              <a:rPr lang="es-ES" sz="3200" b="1" dirty="0">
                <a:latin typeface="Century Gothic"/>
                <a:cs typeface="Century Gothic"/>
              </a:rPr>
              <a:t> </a:t>
            </a:r>
            <a:r>
              <a:rPr lang="es-ES" sz="3200" b="1" dirty="0" err="1">
                <a:latin typeface="Century Gothic"/>
                <a:cs typeface="Century Gothic"/>
              </a:rPr>
              <a:t>were</a:t>
            </a:r>
            <a:r>
              <a:rPr lang="es-ES" sz="3200" b="1" dirty="0">
                <a:latin typeface="Century Gothic"/>
                <a:cs typeface="Century Gothic"/>
              </a:rPr>
              <a:t> 3 bananas</a:t>
            </a:r>
          </a:p>
          <a:p>
            <a:pPr marL="342900" indent="-342900">
              <a:spcBef>
                <a:spcPct val="20000"/>
              </a:spcBef>
              <a:buFontTx/>
              <a:buChar char="•"/>
            </a:pPr>
            <a:endParaRPr lang="es-MX" sz="3200" dirty="0"/>
          </a:p>
        </p:txBody>
      </p:sp>
      <p:sp>
        <p:nvSpPr>
          <p:cNvPr id="16393" name="Rectangle 9"/>
          <p:cNvSpPr>
            <a:spLocks noChangeArrowheads="1"/>
          </p:cNvSpPr>
          <p:nvPr/>
        </p:nvSpPr>
        <p:spPr bwMode="auto">
          <a:xfrm>
            <a:off x="4413239" y="1501954"/>
            <a:ext cx="4971089" cy="65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r>
              <a:rPr lang="es-ES" sz="3200" b="1" dirty="0" err="1">
                <a:latin typeface="Century Gothic"/>
                <a:cs typeface="Century Gothic"/>
              </a:rPr>
              <a:t>There</a:t>
            </a:r>
            <a:r>
              <a:rPr lang="es-ES" sz="3200" b="1" dirty="0">
                <a:latin typeface="Century Gothic"/>
                <a:cs typeface="Century Gothic"/>
              </a:rPr>
              <a:t> </a:t>
            </a:r>
            <a:r>
              <a:rPr lang="es-ES" sz="3200" b="1" dirty="0" err="1">
                <a:latin typeface="Century Gothic"/>
                <a:cs typeface="Century Gothic"/>
              </a:rPr>
              <a:t>were</a:t>
            </a:r>
            <a:r>
              <a:rPr lang="es-ES" sz="3200" b="1" dirty="0">
                <a:latin typeface="Century Gothic"/>
                <a:cs typeface="Century Gothic"/>
              </a:rPr>
              <a:t> 3 </a:t>
            </a:r>
            <a:r>
              <a:rPr lang="es-ES" sz="3200" b="1" dirty="0" err="1">
                <a:latin typeface="Century Gothic"/>
                <a:cs typeface="Century Gothic"/>
              </a:rPr>
              <a:t>balls</a:t>
            </a:r>
            <a:endParaRPr lang="es-ES" sz="3200" b="1" dirty="0">
              <a:latin typeface="Century Gothic"/>
              <a:cs typeface="Century Gothic"/>
            </a:endParaRPr>
          </a:p>
          <a:p>
            <a:pPr marL="342900" indent="-342900">
              <a:spcBef>
                <a:spcPct val="20000"/>
              </a:spcBef>
              <a:buFontTx/>
              <a:buChar char="•"/>
            </a:pPr>
            <a:endParaRPr lang="es-MX" sz="3200" dirty="0"/>
          </a:p>
        </p:txBody>
      </p:sp>
      <p:sp>
        <p:nvSpPr>
          <p:cNvPr id="16394" name="Rectangle 10"/>
          <p:cNvSpPr>
            <a:spLocks noChangeArrowheads="1"/>
          </p:cNvSpPr>
          <p:nvPr/>
        </p:nvSpPr>
        <p:spPr bwMode="auto">
          <a:xfrm>
            <a:off x="4447643" y="2510016"/>
            <a:ext cx="4883769"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r>
              <a:rPr lang="es-ES" sz="3200" b="1" dirty="0" err="1">
                <a:latin typeface="Century Gothic"/>
                <a:cs typeface="Century Gothic"/>
              </a:rPr>
              <a:t>There</a:t>
            </a:r>
            <a:r>
              <a:rPr lang="es-ES" sz="3200" b="1" dirty="0">
                <a:latin typeface="Century Gothic"/>
                <a:cs typeface="Century Gothic"/>
              </a:rPr>
              <a:t> </a:t>
            </a:r>
            <a:r>
              <a:rPr lang="es-ES" sz="3200" b="1" dirty="0" err="1">
                <a:latin typeface="Century Gothic"/>
                <a:cs typeface="Century Gothic"/>
              </a:rPr>
              <a:t>were</a:t>
            </a:r>
            <a:r>
              <a:rPr lang="es-ES" sz="3200" b="1" dirty="0">
                <a:latin typeface="Century Gothic"/>
                <a:cs typeface="Century Gothic"/>
              </a:rPr>
              <a:t> 4 </a:t>
            </a:r>
            <a:r>
              <a:rPr lang="es-ES" sz="3200" b="1" dirty="0" err="1" smtClean="0">
                <a:latin typeface="Century Gothic"/>
                <a:cs typeface="Century Gothic"/>
              </a:rPr>
              <a:t>books</a:t>
            </a:r>
            <a:endParaRPr lang="es-ES" sz="3200" b="1" dirty="0">
              <a:latin typeface="Century Gothic"/>
              <a:cs typeface="Century Gothic"/>
            </a:endParaRPr>
          </a:p>
        </p:txBody>
      </p:sp>
      <p:sp>
        <p:nvSpPr>
          <p:cNvPr id="16395" name="Rectangle 11"/>
          <p:cNvSpPr>
            <a:spLocks noChangeArrowheads="1"/>
          </p:cNvSpPr>
          <p:nvPr/>
        </p:nvSpPr>
        <p:spPr bwMode="auto">
          <a:xfrm>
            <a:off x="4413239" y="3446641"/>
            <a:ext cx="4971089"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r>
              <a:rPr lang="es-ES" sz="3200" b="1" dirty="0" err="1">
                <a:latin typeface="Century Gothic"/>
                <a:cs typeface="Century Gothic"/>
              </a:rPr>
              <a:t>There</a:t>
            </a:r>
            <a:r>
              <a:rPr lang="es-ES" sz="3200" b="1" dirty="0">
                <a:latin typeface="Century Gothic"/>
                <a:cs typeface="Century Gothic"/>
              </a:rPr>
              <a:t> </a:t>
            </a:r>
            <a:r>
              <a:rPr lang="es-ES" sz="3200" b="1" dirty="0" err="1">
                <a:latin typeface="Century Gothic"/>
                <a:cs typeface="Century Gothic"/>
              </a:rPr>
              <a:t>were</a:t>
            </a:r>
            <a:r>
              <a:rPr lang="es-ES" sz="3200" b="1" dirty="0">
                <a:latin typeface="Century Gothic"/>
                <a:cs typeface="Century Gothic"/>
              </a:rPr>
              <a:t> 4 </a:t>
            </a:r>
            <a:r>
              <a:rPr lang="es-ES" sz="3200" b="1" dirty="0" err="1">
                <a:latin typeface="Century Gothic"/>
                <a:cs typeface="Century Gothic"/>
              </a:rPr>
              <a:t>eggs</a:t>
            </a:r>
            <a:endParaRPr lang="es-ES" sz="3200" b="1" dirty="0">
              <a:latin typeface="Century Gothic"/>
              <a:cs typeface="Century Gothic"/>
            </a:endParaRPr>
          </a:p>
          <a:p>
            <a:pPr marL="342900" indent="-342900">
              <a:spcBef>
                <a:spcPct val="20000"/>
              </a:spcBef>
              <a:buFontTx/>
              <a:buChar char="•"/>
            </a:pPr>
            <a:endParaRPr lang="es-MX" sz="3200" dirty="0"/>
          </a:p>
        </p:txBody>
      </p:sp>
      <p:pic>
        <p:nvPicPr>
          <p:cNvPr id="3" name="Picture 2" descr="book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6709" y="4326591"/>
            <a:ext cx="1960333" cy="2125662"/>
          </a:xfrm>
          <a:prstGeom prst="rect">
            <a:avLst/>
          </a:prstGeom>
        </p:spPr>
      </p:pic>
      <p:pic>
        <p:nvPicPr>
          <p:cNvPr id="4" name="Picture 3" descr="strawberr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9622" y="4853683"/>
            <a:ext cx="1727162" cy="1916112"/>
          </a:xfrm>
          <a:prstGeom prst="rect">
            <a:avLst/>
          </a:prstGeom>
        </p:spPr>
      </p:pic>
      <p:pic>
        <p:nvPicPr>
          <p:cNvPr id="5" name="Picture 4" descr="eg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00000">
            <a:off x="4193449" y="5514496"/>
            <a:ext cx="820712" cy="1078308"/>
          </a:xfrm>
          <a:prstGeom prst="rect">
            <a:avLst/>
          </a:prstGeom>
        </p:spPr>
      </p:pic>
      <p:pic>
        <p:nvPicPr>
          <p:cNvPr id="16" name="Picture 15" descr="eg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97375">
            <a:off x="2846471" y="5646748"/>
            <a:ext cx="820712" cy="1078308"/>
          </a:xfrm>
          <a:prstGeom prst="rect">
            <a:avLst/>
          </a:prstGeom>
        </p:spPr>
      </p:pic>
      <p:pic>
        <p:nvPicPr>
          <p:cNvPr id="17" name="Picture 16" descr="eg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00000">
            <a:off x="1751146" y="5559605"/>
            <a:ext cx="820712" cy="1078308"/>
          </a:xfrm>
          <a:prstGeom prst="rect">
            <a:avLst/>
          </a:prstGeom>
        </p:spPr>
      </p:pic>
      <p:pic>
        <p:nvPicPr>
          <p:cNvPr id="18" name="Picture 17" descr="eg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00000">
            <a:off x="679311" y="5634639"/>
            <a:ext cx="820712" cy="1078308"/>
          </a:xfrm>
          <a:prstGeom prst="rect">
            <a:avLst/>
          </a:prstGeom>
        </p:spPr>
      </p:pic>
    </p:spTree>
    <p:extLst>
      <p:ext uri="{BB962C8B-B14F-4D97-AF65-F5344CB8AC3E}">
        <p14:creationId xmlns:p14="http://schemas.microsoft.com/office/powerpoint/2010/main" val="11709935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fade">
                                      <p:cBhvr>
                                        <p:cTn id="7" dur="3000"/>
                                        <p:tgtEl>
                                          <p:spTgt spid="163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7">
                                            <p:txEl>
                                              <p:pRg st="0" end="0"/>
                                            </p:txEl>
                                          </p:spTgt>
                                        </p:tgtEl>
                                        <p:attrNameLst>
                                          <p:attrName>style.visibility</p:attrName>
                                        </p:attrNameLst>
                                      </p:cBhvr>
                                      <p:to>
                                        <p:strVal val="visible"/>
                                      </p:to>
                                    </p:set>
                                    <p:animEffect transition="in" filter="fade">
                                      <p:cBhvr>
                                        <p:cTn id="12" dur="3000"/>
                                        <p:tgtEl>
                                          <p:spTgt spid="1638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88">
                                            <p:txEl>
                                              <p:pRg st="0" end="0"/>
                                            </p:txEl>
                                          </p:spTgt>
                                        </p:tgtEl>
                                        <p:attrNameLst>
                                          <p:attrName>style.visibility</p:attrName>
                                        </p:attrNameLst>
                                      </p:cBhvr>
                                      <p:to>
                                        <p:strVal val="visible"/>
                                      </p:to>
                                    </p:set>
                                    <p:animEffect transition="in" filter="fade">
                                      <p:cBhvr>
                                        <p:cTn id="17" dur="3000"/>
                                        <p:tgtEl>
                                          <p:spTgt spid="1638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89">
                                            <p:txEl>
                                              <p:pRg st="0" end="0"/>
                                            </p:txEl>
                                          </p:spTgt>
                                        </p:tgtEl>
                                        <p:attrNameLst>
                                          <p:attrName>style.visibility</p:attrName>
                                        </p:attrNameLst>
                                      </p:cBhvr>
                                      <p:to>
                                        <p:strVal val="visible"/>
                                      </p:to>
                                    </p:set>
                                    <p:animEffect transition="in" filter="fade">
                                      <p:cBhvr>
                                        <p:cTn id="22" dur="3000"/>
                                        <p:tgtEl>
                                          <p:spTgt spid="1638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390">
                                            <p:txEl>
                                              <p:pRg st="0" end="0"/>
                                            </p:txEl>
                                          </p:spTgt>
                                        </p:tgtEl>
                                        <p:attrNameLst>
                                          <p:attrName>style.visibility</p:attrName>
                                        </p:attrNameLst>
                                      </p:cBhvr>
                                      <p:to>
                                        <p:strVal val="visible"/>
                                      </p:to>
                                    </p:set>
                                    <p:animEffect transition="in" filter="fade">
                                      <p:cBhvr>
                                        <p:cTn id="27" dur="3000"/>
                                        <p:tgtEl>
                                          <p:spTgt spid="16390">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391">
                                            <p:txEl>
                                              <p:pRg st="0" end="0"/>
                                            </p:txEl>
                                          </p:spTgt>
                                        </p:tgtEl>
                                        <p:attrNameLst>
                                          <p:attrName>style.visibility</p:attrName>
                                        </p:attrNameLst>
                                      </p:cBhvr>
                                      <p:to>
                                        <p:strVal val="visible"/>
                                      </p:to>
                                    </p:set>
                                    <p:animEffect transition="in" filter="fade">
                                      <p:cBhvr>
                                        <p:cTn id="32" dur="3000"/>
                                        <p:tgtEl>
                                          <p:spTgt spid="16391">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392">
                                            <p:txEl>
                                              <p:pRg st="0" end="0"/>
                                            </p:txEl>
                                          </p:spTgt>
                                        </p:tgtEl>
                                        <p:attrNameLst>
                                          <p:attrName>style.visibility</p:attrName>
                                        </p:attrNameLst>
                                      </p:cBhvr>
                                      <p:to>
                                        <p:strVal val="visible"/>
                                      </p:to>
                                    </p:set>
                                    <p:animEffect transition="in" filter="fade">
                                      <p:cBhvr>
                                        <p:cTn id="37" dur="3000"/>
                                        <p:tgtEl>
                                          <p:spTgt spid="16392">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393">
                                            <p:txEl>
                                              <p:pRg st="0" end="0"/>
                                            </p:txEl>
                                          </p:spTgt>
                                        </p:tgtEl>
                                        <p:attrNameLst>
                                          <p:attrName>style.visibility</p:attrName>
                                        </p:attrNameLst>
                                      </p:cBhvr>
                                      <p:to>
                                        <p:strVal val="visible"/>
                                      </p:to>
                                    </p:set>
                                    <p:animEffect transition="in" filter="fade">
                                      <p:cBhvr>
                                        <p:cTn id="42" dur="3000"/>
                                        <p:tgtEl>
                                          <p:spTgt spid="16393">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394">
                                            <p:txEl>
                                              <p:pRg st="0" end="0"/>
                                            </p:txEl>
                                          </p:spTgt>
                                        </p:tgtEl>
                                        <p:attrNameLst>
                                          <p:attrName>style.visibility</p:attrName>
                                        </p:attrNameLst>
                                      </p:cBhvr>
                                      <p:to>
                                        <p:strVal val="visible"/>
                                      </p:to>
                                    </p:set>
                                    <p:animEffect transition="in" filter="fade">
                                      <p:cBhvr>
                                        <p:cTn id="47" dur="3000"/>
                                        <p:tgtEl>
                                          <p:spTgt spid="16394">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395">
                                            <p:txEl>
                                              <p:pRg st="0" end="0"/>
                                            </p:txEl>
                                          </p:spTgt>
                                        </p:tgtEl>
                                        <p:attrNameLst>
                                          <p:attrName>style.visibility</p:attrName>
                                        </p:attrNameLst>
                                      </p:cBhvr>
                                      <p:to>
                                        <p:strVal val="visible"/>
                                      </p:to>
                                    </p:set>
                                    <p:animEffect transition="in" filter="fade">
                                      <p:cBhvr>
                                        <p:cTn id="52" dur="3000"/>
                                        <p:tgtEl>
                                          <p:spTgt spid="163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p:bldP spid="16387" grpId="0" build="p"/>
      <p:bldP spid="16388" grpId="0" build="p"/>
      <p:bldP spid="16389" grpId="0" build="p"/>
      <p:bldP spid="16390" grpId="0" build="p"/>
      <p:bldP spid="16391" grpId="0" build="p"/>
      <p:bldP spid="16392" grpId="0" build="p"/>
      <p:bldP spid="16393" grpId="0" build="p"/>
      <p:bldP spid="16394" grpId="0" build="p"/>
      <p:bldP spid="1639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1" y="-245956"/>
            <a:ext cx="8229600" cy="1143000"/>
          </a:xfrm>
        </p:spPr>
        <p:txBody>
          <a:bodyPr>
            <a:noAutofit/>
          </a:bodyPr>
          <a:lstStyle/>
          <a:p>
            <a:r>
              <a:rPr lang="en-US" b="1" dirty="0" smtClean="0">
                <a:latin typeface="Century Gothic"/>
                <a:cs typeface="Century Gothic"/>
              </a:rPr>
              <a:t>Let’s practice!</a:t>
            </a:r>
            <a:endParaRPr lang="en-US" b="1" dirty="0">
              <a:latin typeface="Century Gothic"/>
              <a:cs typeface="Century Gothic"/>
            </a:endParaRPr>
          </a:p>
        </p:txBody>
      </p:sp>
      <p:pic>
        <p:nvPicPr>
          <p:cNvPr id="6" name="Picture 5" descr="dengcha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9886" y="802703"/>
            <a:ext cx="4936314" cy="3284892"/>
          </a:xfrm>
          <a:prstGeom prst="rect">
            <a:avLst/>
          </a:prstGeom>
        </p:spPr>
      </p:pic>
      <p:pic>
        <p:nvPicPr>
          <p:cNvPr id="7" name="Picture 6" descr="The-Voice-of-China-Season-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1" y="1039127"/>
            <a:ext cx="5080000" cy="3113973"/>
          </a:xfrm>
          <a:prstGeom prst="rect">
            <a:avLst/>
          </a:prstGeom>
        </p:spPr>
      </p:pic>
      <p:pic>
        <p:nvPicPr>
          <p:cNvPr id="8" name="Picture 7" descr="iamasingersemifinal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800" y="4087595"/>
            <a:ext cx="4851400" cy="2704899"/>
          </a:xfrm>
          <a:prstGeom prst="rect">
            <a:avLst/>
          </a:prstGeom>
        </p:spPr>
      </p:pic>
    </p:spTree>
    <p:extLst>
      <p:ext uri="{BB962C8B-B14F-4D97-AF65-F5344CB8AC3E}">
        <p14:creationId xmlns:p14="http://schemas.microsoft.com/office/powerpoint/2010/main" val="4246954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1" y="-245956"/>
            <a:ext cx="8229600" cy="1143000"/>
          </a:xfrm>
        </p:spPr>
        <p:txBody>
          <a:bodyPr>
            <a:noAutofit/>
          </a:bodyPr>
          <a:lstStyle/>
          <a:p>
            <a:r>
              <a:rPr lang="en-US" sz="4000" b="1" dirty="0" smtClean="0">
                <a:latin typeface="Century Gothic"/>
                <a:cs typeface="Century Gothic"/>
              </a:rPr>
              <a:t>What is happening in this photo?</a:t>
            </a:r>
            <a:endParaRPr lang="en-US" sz="4000" b="1" dirty="0">
              <a:latin typeface="Century Gothic"/>
              <a:cs typeface="Century Gothic"/>
            </a:endParaRPr>
          </a:p>
        </p:txBody>
      </p:sp>
      <p:pic>
        <p:nvPicPr>
          <p:cNvPr id="3" name="Picture 2" descr="Hallowe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0331"/>
            <a:ext cx="9144000" cy="6137669"/>
          </a:xfrm>
          <a:prstGeom prst="rect">
            <a:avLst/>
          </a:prstGeom>
        </p:spPr>
      </p:pic>
    </p:spTree>
    <p:extLst>
      <p:ext uri="{BB962C8B-B14F-4D97-AF65-F5344CB8AC3E}">
        <p14:creationId xmlns:p14="http://schemas.microsoft.com/office/powerpoint/2010/main" val="2235509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1" y="-245956"/>
            <a:ext cx="8229600" cy="1143000"/>
          </a:xfrm>
        </p:spPr>
        <p:txBody>
          <a:bodyPr>
            <a:noAutofit/>
          </a:bodyPr>
          <a:lstStyle/>
          <a:p>
            <a:r>
              <a:rPr lang="en-US" sz="4000" b="1" dirty="0" smtClean="0">
                <a:latin typeface="Century Gothic"/>
                <a:cs typeface="Century Gothic"/>
              </a:rPr>
              <a:t>Food Magic Tricks</a:t>
            </a:r>
            <a:endParaRPr lang="en-US" sz="4000" b="1" dirty="0">
              <a:latin typeface="Century Gothic"/>
              <a:cs typeface="Century Gothic"/>
            </a:endParaRPr>
          </a:p>
        </p:txBody>
      </p:sp>
      <p:pic>
        <p:nvPicPr>
          <p:cNvPr id="2" name="Picture 1" descr="Screen Shot 2016-07-29 at 7.36.54 PM.png"/>
          <p:cNvPicPr>
            <a:picLocks noChangeAspect="1"/>
          </p:cNvPicPr>
          <p:nvPr/>
        </p:nvPicPr>
        <p:blipFill rotWithShape="1">
          <a:blip r:embed="rId3">
            <a:extLst>
              <a:ext uri="{28A0092B-C50C-407E-A947-70E740481C1C}">
                <a14:useLocalDpi xmlns:a14="http://schemas.microsoft.com/office/drawing/2010/main" val="0"/>
              </a:ext>
            </a:extLst>
          </a:blip>
          <a:srcRect t="7557" b="6666"/>
          <a:stretch/>
        </p:blipFill>
        <p:spPr>
          <a:xfrm>
            <a:off x="0" y="1219200"/>
            <a:ext cx="9144000" cy="4902200"/>
          </a:xfrm>
          <a:prstGeom prst="rect">
            <a:avLst/>
          </a:prstGeom>
        </p:spPr>
      </p:pic>
    </p:spTree>
    <p:extLst>
      <p:ext uri="{BB962C8B-B14F-4D97-AF65-F5344CB8AC3E}">
        <p14:creationId xmlns:p14="http://schemas.microsoft.com/office/powerpoint/2010/main" val="711962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1667" y="1417639"/>
            <a:ext cx="8475134" cy="239285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1" y="91194"/>
            <a:ext cx="8229600" cy="1143000"/>
          </a:xfrm>
        </p:spPr>
        <p:txBody>
          <a:bodyPr>
            <a:noAutofit/>
          </a:bodyPr>
          <a:lstStyle/>
          <a:p>
            <a:r>
              <a:rPr lang="en-US" sz="5000" b="1" dirty="0" smtClean="0">
                <a:latin typeface="Century Gothic"/>
                <a:cs typeface="Century Gothic"/>
              </a:rPr>
              <a:t>What did we learn?</a:t>
            </a:r>
            <a:endParaRPr lang="en-US" sz="5000" b="1" dirty="0">
              <a:latin typeface="Century Gothic"/>
              <a:cs typeface="Century Gothic"/>
            </a:endParaRPr>
          </a:p>
        </p:txBody>
      </p:sp>
      <p:sp>
        <p:nvSpPr>
          <p:cNvPr id="3" name="Content Placeholder 2"/>
          <p:cNvSpPr>
            <a:spLocks noGrp="1"/>
          </p:cNvSpPr>
          <p:nvPr>
            <p:ph idx="1"/>
          </p:nvPr>
        </p:nvSpPr>
        <p:spPr>
          <a:xfrm>
            <a:off x="457201" y="1693333"/>
            <a:ext cx="7974595" cy="1958387"/>
          </a:xfrm>
        </p:spPr>
        <p:txBody>
          <a:bodyPr>
            <a:normAutofit fontScale="77500" lnSpcReduction="20000"/>
          </a:bodyPr>
          <a:lstStyle/>
          <a:p>
            <a:r>
              <a:rPr lang="en-US" dirty="0" smtClean="0">
                <a:latin typeface="Century Gothic"/>
                <a:cs typeface="Century Gothic"/>
              </a:rPr>
              <a:t>Saying the ‘</a:t>
            </a:r>
            <a:r>
              <a:rPr lang="en-US" dirty="0" err="1" smtClean="0">
                <a:latin typeface="Century Gothic"/>
                <a:cs typeface="Century Gothic"/>
              </a:rPr>
              <a:t>st</a:t>
            </a:r>
            <a:r>
              <a:rPr lang="en-US" dirty="0" smtClean="0">
                <a:latin typeface="Century Gothic"/>
                <a:cs typeface="Century Gothic"/>
              </a:rPr>
              <a:t>’ sound</a:t>
            </a:r>
          </a:p>
          <a:p>
            <a:r>
              <a:rPr lang="en-US" dirty="0" smtClean="0">
                <a:latin typeface="Century Gothic"/>
                <a:cs typeface="Century Gothic"/>
              </a:rPr>
              <a:t>New “</a:t>
            </a:r>
            <a:r>
              <a:rPr lang="en-US" dirty="0" err="1" smtClean="0">
                <a:latin typeface="Century Gothic"/>
                <a:cs typeface="Century Gothic"/>
              </a:rPr>
              <a:t>st</a:t>
            </a:r>
            <a:r>
              <a:rPr lang="en-US" dirty="0" smtClean="0">
                <a:latin typeface="Century Gothic"/>
                <a:cs typeface="Century Gothic"/>
              </a:rPr>
              <a:t>” words</a:t>
            </a:r>
          </a:p>
          <a:p>
            <a:r>
              <a:rPr lang="en-US" dirty="0" smtClean="0">
                <a:latin typeface="Century Gothic"/>
                <a:cs typeface="Century Gothic"/>
              </a:rPr>
              <a:t>How to use “more”, “most”, “there was” and “there were”</a:t>
            </a:r>
          </a:p>
          <a:p>
            <a:r>
              <a:rPr lang="en-US" dirty="0" smtClean="0">
                <a:latin typeface="Century Gothic"/>
                <a:cs typeface="Century Gothic"/>
              </a:rPr>
              <a:t>How to make an </a:t>
            </a:r>
            <a:r>
              <a:rPr lang="en-US" dirty="0" err="1" smtClean="0">
                <a:latin typeface="Century Gothic"/>
                <a:cs typeface="Century Gothic"/>
              </a:rPr>
              <a:t>omelette</a:t>
            </a:r>
            <a:endParaRPr lang="en-US" dirty="0" smtClean="0">
              <a:latin typeface="Century Gothic"/>
              <a:cs typeface="Century Gothic"/>
            </a:endParaRPr>
          </a:p>
          <a:p>
            <a:pPr marL="0" indent="0">
              <a:buNone/>
            </a:pPr>
            <a:endParaRPr lang="en-US" dirty="0" smtClean="0">
              <a:latin typeface="Century Gothic"/>
              <a:cs typeface="Century Gothic"/>
            </a:endParaRPr>
          </a:p>
          <a:p>
            <a:pPr marL="0" indent="0">
              <a:buNone/>
            </a:pPr>
            <a:endParaRPr lang="en-US" dirty="0" smtClean="0">
              <a:latin typeface="Century Gothic"/>
              <a:cs typeface="Century Gothic"/>
            </a:endParaRPr>
          </a:p>
          <a:p>
            <a:endParaRPr lang="en-US" dirty="0" smtClean="0">
              <a:latin typeface="Century Gothic"/>
              <a:cs typeface="Century Gothic"/>
            </a:endParaRPr>
          </a:p>
          <a:p>
            <a:endParaRPr lang="en-US" dirty="0">
              <a:latin typeface="Century Gothic"/>
              <a:cs typeface="Century Gothic"/>
            </a:endParaRPr>
          </a:p>
        </p:txBody>
      </p:sp>
      <p:pic>
        <p:nvPicPr>
          <p:cNvPr id="4" name="Picture 3" descr="school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435" y="4125566"/>
            <a:ext cx="4267200" cy="2051304"/>
          </a:xfrm>
          <a:prstGeom prst="rect">
            <a:avLst/>
          </a:prstGeom>
        </p:spPr>
      </p:pic>
    </p:spTree>
    <p:extLst>
      <p:ext uri="{BB962C8B-B14F-4D97-AF65-F5344CB8AC3E}">
        <p14:creationId xmlns:p14="http://schemas.microsoft.com/office/powerpoint/2010/main" val="2290864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1" y="-245956"/>
            <a:ext cx="8229600" cy="1143000"/>
          </a:xfrm>
        </p:spPr>
        <p:txBody>
          <a:bodyPr>
            <a:noAutofit/>
          </a:bodyPr>
          <a:lstStyle/>
          <a:p>
            <a:r>
              <a:rPr lang="en-US" b="1" dirty="0" smtClean="0">
                <a:latin typeface="Century Gothic"/>
                <a:cs typeface="Century Gothic"/>
              </a:rPr>
              <a:t>Homework</a:t>
            </a:r>
            <a:endParaRPr lang="en-US" b="1" dirty="0">
              <a:latin typeface="Century Gothic"/>
              <a:cs typeface="Century Gothic"/>
            </a:endParaRPr>
          </a:p>
        </p:txBody>
      </p:sp>
      <p:pic>
        <p:nvPicPr>
          <p:cNvPr id="2" name="Picture 1" descr="Homework Food Crosswo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008" y="897044"/>
            <a:ext cx="4877146" cy="5960956"/>
          </a:xfrm>
          <a:prstGeom prst="rect">
            <a:avLst/>
          </a:prstGeom>
        </p:spPr>
      </p:pic>
    </p:spTree>
    <p:extLst>
      <p:ext uri="{BB962C8B-B14F-4D97-AF65-F5344CB8AC3E}">
        <p14:creationId xmlns:p14="http://schemas.microsoft.com/office/powerpoint/2010/main" val="96395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4751" y="-79382"/>
            <a:ext cx="9906000" cy="8792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b="1" dirty="0" smtClean="0">
                <a:latin typeface="Century Gothic"/>
                <a:cs typeface="Century Gothic"/>
              </a:rPr>
              <a:t>Show your drawings! </a:t>
            </a:r>
            <a:endParaRPr lang="en-US" sz="3800" b="1" dirty="0">
              <a:latin typeface="Century Gothic"/>
              <a:cs typeface="Century Gothic"/>
            </a:endParaRPr>
          </a:p>
        </p:txBody>
      </p:sp>
      <p:pic>
        <p:nvPicPr>
          <p:cNvPr id="2" name="Picture 1" descr="My Plate Workshe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060" y="778476"/>
            <a:ext cx="4696194" cy="6079523"/>
          </a:xfrm>
          <a:prstGeom prst="rect">
            <a:avLst/>
          </a:prstGeom>
        </p:spPr>
      </p:pic>
    </p:spTree>
    <p:extLst>
      <p:ext uri="{BB962C8B-B14F-4D97-AF65-F5344CB8AC3E}">
        <p14:creationId xmlns:p14="http://schemas.microsoft.com/office/powerpoint/2010/main" val="4083381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1" y="-245956"/>
            <a:ext cx="8229600" cy="1143000"/>
          </a:xfrm>
        </p:spPr>
        <p:txBody>
          <a:bodyPr>
            <a:noAutofit/>
          </a:bodyPr>
          <a:lstStyle/>
          <a:p>
            <a:r>
              <a:rPr lang="en-US" b="1" dirty="0" smtClean="0">
                <a:latin typeface="Century Gothic"/>
                <a:cs typeface="Century Gothic"/>
              </a:rPr>
              <a:t>The ST Sound</a:t>
            </a:r>
            <a:endParaRPr lang="en-US" b="1" dirty="0">
              <a:latin typeface="Century Gothic"/>
              <a:cs typeface="Century Gothic"/>
            </a:endParaRPr>
          </a:p>
        </p:txBody>
      </p:sp>
      <p:pic>
        <p:nvPicPr>
          <p:cNvPr id="2" name="Picture 1" descr="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897043"/>
            <a:ext cx="4108907" cy="5689255"/>
          </a:xfrm>
          <a:prstGeom prst="rect">
            <a:avLst/>
          </a:prstGeom>
        </p:spPr>
      </p:pic>
      <p:pic>
        <p:nvPicPr>
          <p:cNvPr id="5" name="Picture 4" desc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4049" y="1014890"/>
            <a:ext cx="4266942" cy="5689255"/>
          </a:xfrm>
          <a:prstGeom prst="rect">
            <a:avLst/>
          </a:prstGeom>
        </p:spPr>
      </p:pic>
    </p:spTree>
    <p:extLst>
      <p:ext uri="{BB962C8B-B14F-4D97-AF65-F5344CB8AC3E}">
        <p14:creationId xmlns:p14="http://schemas.microsoft.com/office/powerpoint/2010/main" val="2295293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1" y="-245956"/>
            <a:ext cx="8229600" cy="1143000"/>
          </a:xfrm>
        </p:spPr>
        <p:txBody>
          <a:bodyPr>
            <a:noAutofit/>
          </a:bodyPr>
          <a:lstStyle/>
          <a:p>
            <a:r>
              <a:rPr lang="en-US" b="1" dirty="0" smtClean="0">
                <a:latin typeface="Century Gothic"/>
                <a:cs typeface="Century Gothic"/>
              </a:rPr>
              <a:t>Using “</a:t>
            </a:r>
            <a:r>
              <a:rPr lang="en-US" b="1" dirty="0" err="1" smtClean="0">
                <a:latin typeface="Century Gothic"/>
                <a:cs typeface="Century Gothic"/>
              </a:rPr>
              <a:t>st</a:t>
            </a:r>
            <a:r>
              <a:rPr lang="en-US" b="1" dirty="0" smtClean="0">
                <a:latin typeface="Century Gothic"/>
                <a:cs typeface="Century Gothic"/>
              </a:rPr>
              <a:t>”</a:t>
            </a:r>
            <a:endParaRPr lang="en-US" b="1" dirty="0">
              <a:latin typeface="Century Gothic"/>
              <a:cs typeface="Century Gothic"/>
            </a:endParaRPr>
          </a:p>
        </p:txBody>
      </p:sp>
      <p:pic>
        <p:nvPicPr>
          <p:cNvPr id="3" name="Picture 2" descr="phonics ST page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16" y="772426"/>
            <a:ext cx="8487909" cy="6085574"/>
          </a:xfrm>
          <a:prstGeom prst="rect">
            <a:avLst/>
          </a:prstGeom>
        </p:spPr>
      </p:pic>
    </p:spTree>
    <p:extLst>
      <p:ext uri="{BB962C8B-B14F-4D97-AF65-F5344CB8AC3E}">
        <p14:creationId xmlns:p14="http://schemas.microsoft.com/office/powerpoint/2010/main" val="3352632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1" y="-245956"/>
            <a:ext cx="8229600" cy="1143000"/>
          </a:xfrm>
        </p:spPr>
        <p:txBody>
          <a:bodyPr>
            <a:noAutofit/>
          </a:bodyPr>
          <a:lstStyle/>
          <a:p>
            <a:r>
              <a:rPr lang="en-US" b="1" dirty="0" smtClean="0">
                <a:latin typeface="Century Gothic"/>
                <a:cs typeface="Century Gothic"/>
              </a:rPr>
              <a:t>Using “</a:t>
            </a:r>
            <a:r>
              <a:rPr lang="en-US" b="1" dirty="0" err="1" smtClean="0">
                <a:latin typeface="Century Gothic"/>
                <a:cs typeface="Century Gothic"/>
              </a:rPr>
              <a:t>st</a:t>
            </a:r>
            <a:r>
              <a:rPr lang="en-US" b="1" dirty="0" smtClean="0">
                <a:latin typeface="Century Gothic"/>
                <a:cs typeface="Century Gothic"/>
              </a:rPr>
              <a:t>”</a:t>
            </a:r>
            <a:endParaRPr lang="en-US" b="1" dirty="0">
              <a:latin typeface="Century Gothic"/>
              <a:cs typeface="Century Gothic"/>
            </a:endParaRPr>
          </a:p>
        </p:txBody>
      </p:sp>
      <p:pic>
        <p:nvPicPr>
          <p:cNvPr id="2" name="Picture 1" descr="phonics ST page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53" y="741066"/>
            <a:ext cx="8531648" cy="6116933"/>
          </a:xfrm>
          <a:prstGeom prst="rect">
            <a:avLst/>
          </a:prstGeom>
        </p:spPr>
      </p:pic>
    </p:spTree>
    <p:extLst>
      <p:ext uri="{BB962C8B-B14F-4D97-AF65-F5344CB8AC3E}">
        <p14:creationId xmlns:p14="http://schemas.microsoft.com/office/powerpoint/2010/main" val="1136659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8204" y="-315786"/>
            <a:ext cx="8229600" cy="1143000"/>
          </a:xfrm>
        </p:spPr>
        <p:txBody>
          <a:bodyPr>
            <a:noAutofit/>
          </a:bodyPr>
          <a:lstStyle/>
          <a:p>
            <a:r>
              <a:rPr lang="en-US" sz="4000" b="1" dirty="0" smtClean="0">
                <a:latin typeface="Century Gothic"/>
                <a:cs typeface="Century Gothic"/>
              </a:rPr>
              <a:t>How do you make…</a:t>
            </a:r>
            <a:endParaRPr lang="en-US" sz="4000" b="1" dirty="0">
              <a:latin typeface="Century Gothic"/>
              <a:cs typeface="Century Gothic"/>
            </a:endParaRPr>
          </a:p>
        </p:txBody>
      </p:sp>
      <p:pic>
        <p:nvPicPr>
          <p:cNvPr id="5" name="Picture 4" descr="omelette step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36" y="633246"/>
            <a:ext cx="8055564" cy="6224754"/>
          </a:xfrm>
          <a:prstGeom prst="rect">
            <a:avLst/>
          </a:prstGeom>
        </p:spPr>
      </p:pic>
    </p:spTree>
    <p:extLst>
      <p:ext uri="{BB962C8B-B14F-4D97-AF65-F5344CB8AC3E}">
        <p14:creationId xmlns:p14="http://schemas.microsoft.com/office/powerpoint/2010/main" val="484630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9333" y="1192927"/>
            <a:ext cx="8856133" cy="524933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solidFill>
                  <a:schemeClr val="tx1"/>
                </a:solidFill>
                <a:latin typeface="Century Gothic"/>
                <a:cs typeface="Century Gothic"/>
              </a:rPr>
              <a:t>When we compare two things, we use the comparative adjective </a:t>
            </a:r>
            <a:r>
              <a:rPr lang="en-US" sz="2800" dirty="0" smtClean="0">
                <a:solidFill>
                  <a:schemeClr val="tx1"/>
                </a:solidFill>
                <a:latin typeface="Century Gothic"/>
                <a:cs typeface="Century Gothic"/>
              </a:rPr>
              <a:t>“</a:t>
            </a:r>
            <a:r>
              <a:rPr lang="en-US" sz="2800" dirty="0">
                <a:solidFill>
                  <a:schemeClr val="tx1"/>
                </a:solidFill>
                <a:latin typeface="Century Gothic"/>
                <a:cs typeface="Century Gothic"/>
              </a:rPr>
              <a:t>more</a:t>
            </a:r>
            <a:r>
              <a:rPr lang="en-US" sz="2800" dirty="0" smtClean="0">
                <a:solidFill>
                  <a:schemeClr val="tx1"/>
                </a:solidFill>
                <a:latin typeface="Century Gothic"/>
                <a:cs typeface="Century Gothic"/>
              </a:rPr>
              <a:t>”.</a:t>
            </a:r>
            <a:endParaRPr lang="en-US" sz="2800" b="1" dirty="0">
              <a:solidFill>
                <a:schemeClr val="tx1"/>
              </a:solidFill>
              <a:latin typeface="Century Gothic"/>
              <a:cs typeface="Century Gothic"/>
            </a:endParaRPr>
          </a:p>
          <a:p>
            <a:r>
              <a:rPr lang="en-US" sz="2800" dirty="0">
                <a:solidFill>
                  <a:schemeClr val="tx1"/>
                </a:solidFill>
                <a:latin typeface="Century Gothic"/>
                <a:cs typeface="Century Gothic"/>
              </a:rPr>
              <a:t> </a:t>
            </a:r>
            <a:endParaRPr lang="en-US" sz="2800" b="1" dirty="0">
              <a:solidFill>
                <a:schemeClr val="tx1"/>
              </a:solidFill>
              <a:latin typeface="Century Gothic"/>
              <a:cs typeface="Century Gothic"/>
            </a:endParaRPr>
          </a:p>
          <a:p>
            <a:r>
              <a:rPr lang="en-US" sz="2800" dirty="0">
                <a:solidFill>
                  <a:schemeClr val="tx1"/>
                </a:solidFill>
                <a:latin typeface="Century Gothic"/>
                <a:cs typeface="Century Gothic"/>
              </a:rPr>
              <a:t>When we compare one thing or a few things with many other things, we use “most”.</a:t>
            </a:r>
          </a:p>
          <a:p>
            <a:r>
              <a:rPr lang="en-US" sz="2400" dirty="0">
                <a:solidFill>
                  <a:schemeClr val="tx1"/>
                </a:solidFill>
              </a:rPr>
              <a:t> </a:t>
            </a:r>
            <a:endParaRPr lang="en-US" sz="2400" dirty="0" smtClean="0">
              <a:solidFill>
                <a:schemeClr val="tx1"/>
              </a:solidFill>
            </a:endParaRPr>
          </a:p>
          <a:p>
            <a:endParaRPr lang="en-US" sz="2400" b="1" dirty="0">
              <a:solidFill>
                <a:schemeClr val="tx1"/>
              </a:solidFill>
            </a:endParaRPr>
          </a:p>
          <a:p>
            <a:r>
              <a:rPr lang="en-US" sz="2400" dirty="0">
                <a:solidFill>
                  <a:schemeClr val="tx1"/>
                </a:solidFill>
              </a:rPr>
              <a:t> </a:t>
            </a:r>
          </a:p>
          <a:p>
            <a:endParaRPr lang="en-US" sz="2400" dirty="0">
              <a:solidFill>
                <a:srgbClr val="000000"/>
              </a:solidFill>
              <a:latin typeface="Century Gothic"/>
              <a:cs typeface="Century Gothic"/>
            </a:endParaRPr>
          </a:p>
        </p:txBody>
      </p:sp>
      <p:sp>
        <p:nvSpPr>
          <p:cNvPr id="2" name="Title 1"/>
          <p:cNvSpPr>
            <a:spLocks noGrp="1"/>
          </p:cNvSpPr>
          <p:nvPr>
            <p:ph type="title"/>
          </p:nvPr>
        </p:nvSpPr>
        <p:spPr>
          <a:xfrm>
            <a:off x="169333" y="34751"/>
            <a:ext cx="8856133" cy="1143000"/>
          </a:xfrm>
        </p:spPr>
        <p:txBody>
          <a:bodyPr>
            <a:noAutofit/>
          </a:bodyPr>
          <a:lstStyle/>
          <a:p>
            <a:r>
              <a:rPr lang="en-US" sz="4800" b="1" dirty="0" smtClean="0">
                <a:latin typeface="Century Gothic"/>
                <a:cs typeface="Century Gothic"/>
              </a:rPr>
              <a:t>More and most</a:t>
            </a:r>
            <a:endParaRPr lang="en-US" sz="4800" b="1" dirty="0">
              <a:latin typeface="Century Gothic"/>
              <a:cs typeface="Century Gothic"/>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578" y="4368983"/>
            <a:ext cx="613410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7885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9333" y="1192927"/>
            <a:ext cx="8856133" cy="524933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solidFill>
                  <a:schemeClr val="tx1"/>
                </a:solidFill>
              </a:rPr>
              <a:t> </a:t>
            </a:r>
            <a:endParaRPr lang="en-US" sz="2400" dirty="0" smtClean="0">
              <a:solidFill>
                <a:schemeClr val="tx1"/>
              </a:solidFill>
            </a:endParaRPr>
          </a:p>
          <a:p>
            <a:endParaRPr lang="en-US" sz="2400" b="1" dirty="0">
              <a:solidFill>
                <a:schemeClr val="tx1"/>
              </a:solidFill>
            </a:endParaRPr>
          </a:p>
          <a:p>
            <a:r>
              <a:rPr lang="en-US" sz="2400" dirty="0">
                <a:solidFill>
                  <a:schemeClr val="tx1"/>
                </a:solidFill>
              </a:rPr>
              <a:t> </a:t>
            </a:r>
          </a:p>
          <a:p>
            <a:endParaRPr lang="en-US" sz="2400" dirty="0">
              <a:solidFill>
                <a:srgbClr val="000000"/>
              </a:solidFill>
              <a:latin typeface="Century Gothic"/>
              <a:cs typeface="Century Gothic"/>
            </a:endParaRPr>
          </a:p>
        </p:txBody>
      </p:sp>
      <p:sp>
        <p:nvSpPr>
          <p:cNvPr id="2" name="Title 1"/>
          <p:cNvSpPr>
            <a:spLocks noGrp="1"/>
          </p:cNvSpPr>
          <p:nvPr>
            <p:ph type="title"/>
          </p:nvPr>
        </p:nvSpPr>
        <p:spPr>
          <a:xfrm>
            <a:off x="169333" y="34751"/>
            <a:ext cx="8856133" cy="1143000"/>
          </a:xfrm>
        </p:spPr>
        <p:txBody>
          <a:bodyPr>
            <a:noAutofit/>
          </a:bodyPr>
          <a:lstStyle/>
          <a:p>
            <a:r>
              <a:rPr lang="en-US" sz="4800" b="1" dirty="0" smtClean="0">
                <a:latin typeface="Century Gothic"/>
                <a:cs typeface="Century Gothic"/>
              </a:rPr>
              <a:t>More and most</a:t>
            </a:r>
            <a:endParaRPr lang="en-US" sz="4800" b="1" dirty="0">
              <a:latin typeface="Century Gothic"/>
              <a:cs typeface="Century Gothic"/>
            </a:endParaRPr>
          </a:p>
        </p:txBody>
      </p:sp>
      <p:sp>
        <p:nvSpPr>
          <p:cNvPr id="3" name="TextBox 2"/>
          <p:cNvSpPr txBox="1"/>
          <p:nvPr/>
        </p:nvSpPr>
        <p:spPr>
          <a:xfrm>
            <a:off x="437445" y="1368777"/>
            <a:ext cx="8480778" cy="3970318"/>
          </a:xfrm>
          <a:prstGeom prst="rect">
            <a:avLst/>
          </a:prstGeom>
          <a:noFill/>
        </p:spPr>
        <p:txBody>
          <a:bodyPr wrap="square" rtlCol="0">
            <a:spAutoFit/>
          </a:bodyPr>
          <a:lstStyle/>
          <a:p>
            <a:r>
              <a:rPr lang="en-US" sz="2800" dirty="0" smtClean="0">
                <a:latin typeface="Century Gothic"/>
                <a:cs typeface="Century Gothic"/>
              </a:rPr>
              <a:t>Examples:</a:t>
            </a:r>
          </a:p>
          <a:p>
            <a:pPr marL="1073150"/>
            <a:r>
              <a:rPr lang="en-US" sz="2800" dirty="0" smtClean="0">
                <a:latin typeface="Century Gothic"/>
                <a:cs typeface="Century Gothic"/>
              </a:rPr>
              <a:t>This grocery store is </a:t>
            </a:r>
            <a:r>
              <a:rPr lang="en-US" sz="2800" b="1" dirty="0" smtClean="0">
                <a:latin typeface="Century Gothic"/>
                <a:cs typeface="Century Gothic"/>
              </a:rPr>
              <a:t>more</a:t>
            </a:r>
            <a:r>
              <a:rPr lang="en-US" sz="2800" dirty="0" smtClean="0">
                <a:latin typeface="Century Gothic"/>
                <a:cs typeface="Century Gothic"/>
              </a:rPr>
              <a:t> expensive than the one by my house. </a:t>
            </a:r>
          </a:p>
          <a:p>
            <a:pPr marL="1073150"/>
            <a:endParaRPr lang="en-US" sz="2800" dirty="0">
              <a:latin typeface="Century Gothic"/>
              <a:cs typeface="Century Gothic"/>
            </a:endParaRPr>
          </a:p>
          <a:p>
            <a:pPr marL="1073150"/>
            <a:r>
              <a:rPr lang="en-US" sz="2800" dirty="0" smtClean="0">
                <a:latin typeface="Century Gothic"/>
                <a:cs typeface="Century Gothic"/>
              </a:rPr>
              <a:t>This grocery store is the </a:t>
            </a:r>
            <a:r>
              <a:rPr lang="en-US" sz="2800" b="1" dirty="0" smtClean="0">
                <a:latin typeface="Century Gothic"/>
                <a:cs typeface="Century Gothic"/>
              </a:rPr>
              <a:t>most</a:t>
            </a:r>
            <a:r>
              <a:rPr lang="en-US" sz="2800" dirty="0" smtClean="0">
                <a:latin typeface="Century Gothic"/>
                <a:cs typeface="Century Gothic"/>
              </a:rPr>
              <a:t> expensive store in the city.</a:t>
            </a:r>
          </a:p>
          <a:p>
            <a:endParaRPr lang="en-US" sz="2800" dirty="0">
              <a:latin typeface="Century Gothic"/>
              <a:cs typeface="Century Gothic"/>
            </a:endParaRPr>
          </a:p>
          <a:p>
            <a:endParaRPr lang="en-US" sz="2800" dirty="0" smtClean="0">
              <a:latin typeface="Century Gothic"/>
              <a:cs typeface="Century Gothic"/>
            </a:endParaRPr>
          </a:p>
          <a:p>
            <a:endParaRPr lang="en-US" sz="2800" dirty="0">
              <a:latin typeface="Century Gothic"/>
              <a:cs typeface="Century Gothic"/>
            </a:endParaRPr>
          </a:p>
        </p:txBody>
      </p:sp>
      <p:pic>
        <p:nvPicPr>
          <p:cNvPr id="7" name="Picture 6" descr="grocery sto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836" y="4231640"/>
            <a:ext cx="2926080" cy="1950720"/>
          </a:xfrm>
          <a:prstGeom prst="rect">
            <a:avLst/>
          </a:prstGeom>
        </p:spPr>
      </p:pic>
      <p:pic>
        <p:nvPicPr>
          <p:cNvPr id="8" name="Picture 7" descr="grocery store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3559" y="4231640"/>
            <a:ext cx="2497055" cy="1950719"/>
          </a:xfrm>
          <a:prstGeom prst="rect">
            <a:avLst/>
          </a:prstGeom>
        </p:spPr>
      </p:pic>
      <p:pic>
        <p:nvPicPr>
          <p:cNvPr id="9" name="Picture 8" descr="grocery store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7835" y="4231641"/>
            <a:ext cx="2850445" cy="1950720"/>
          </a:xfrm>
          <a:prstGeom prst="rect">
            <a:avLst/>
          </a:prstGeom>
        </p:spPr>
      </p:pic>
    </p:spTree>
    <p:extLst>
      <p:ext uri="{BB962C8B-B14F-4D97-AF65-F5344CB8AC3E}">
        <p14:creationId xmlns:p14="http://schemas.microsoft.com/office/powerpoint/2010/main" val="33264380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1680</TotalTime>
  <Words>905</Words>
  <Application>Microsoft Macintosh PowerPoint</Application>
  <PresentationFormat>On-screen Show (4:3)</PresentationFormat>
  <Paragraphs>145</Paragraphs>
  <Slides>27</Slides>
  <Notes>26</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 Lesson 11 FOOD  </vt:lpstr>
      <vt:lpstr>What we will learn today</vt:lpstr>
      <vt:lpstr>PowerPoint Presentation</vt:lpstr>
      <vt:lpstr>The ST Sound</vt:lpstr>
      <vt:lpstr>Using “st”</vt:lpstr>
      <vt:lpstr>Using “st”</vt:lpstr>
      <vt:lpstr>How do you make…</vt:lpstr>
      <vt:lpstr>More and most</vt:lpstr>
      <vt:lpstr>More and most</vt:lpstr>
      <vt:lpstr>More or most?</vt:lpstr>
      <vt:lpstr>Which group has the most fruit?</vt:lpstr>
      <vt:lpstr>There was/there were</vt:lpstr>
      <vt:lpstr>PowerPoint Presentation</vt:lpstr>
      <vt:lpstr>Let’s practice</vt:lpstr>
      <vt:lpstr>There was or there were?</vt:lpstr>
      <vt:lpstr>PowerPoint Presentation</vt:lpstr>
      <vt:lpstr>Look carefully at the following objects and try to remember as much as you can</vt:lpstr>
      <vt:lpstr>PowerPoint Presentation</vt:lpstr>
      <vt:lpstr>Make 2 lists : Singular              Plural 1) There was…  2) There were…  There was…         There were…  There was…         There were…  There was…         There were…</vt:lpstr>
      <vt:lpstr>PowerPoint Presentation</vt:lpstr>
      <vt:lpstr>PowerPoint Presentation</vt:lpstr>
      <vt:lpstr>PowerPoint Presentation</vt:lpstr>
      <vt:lpstr>Let’s practice!</vt:lpstr>
      <vt:lpstr>What is happening in this photo?</vt:lpstr>
      <vt:lpstr>Food Magic Tricks</vt:lpstr>
      <vt:lpstr>What did we learn?</vt:lpstr>
      <vt:lpstr>Homework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dc:title>
  <dc:creator>Asia Dietrich</dc:creator>
  <cp:lastModifiedBy>Asia Dietrich</cp:lastModifiedBy>
  <cp:revision>161</cp:revision>
  <dcterms:created xsi:type="dcterms:W3CDTF">2016-07-01T14:02:12Z</dcterms:created>
  <dcterms:modified xsi:type="dcterms:W3CDTF">2016-07-31T13:01:41Z</dcterms:modified>
</cp:coreProperties>
</file>