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78" r:id="rId3"/>
    <p:sldId id="268" r:id="rId4"/>
    <p:sldId id="261" r:id="rId5"/>
    <p:sldId id="266" r:id="rId6"/>
    <p:sldId id="264" r:id="rId7"/>
    <p:sldId id="265" r:id="rId8"/>
    <p:sldId id="267" r:id="rId9"/>
    <p:sldId id="257" r:id="rId10"/>
    <p:sldId id="258" r:id="rId11"/>
    <p:sldId id="279" r:id="rId12"/>
    <p:sldId id="280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1" r:id="rId23"/>
    <p:sldId id="282" r:id="rId24"/>
    <p:sldId id="259" r:id="rId25"/>
    <p:sldId id="26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56" d="100"/>
          <a:sy n="156" d="100"/>
        </p:scale>
        <p:origin x="-80" y="287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076FE-CC69-8446-83BC-ADD877702FB8}" type="datetimeFigureOut">
              <a:rPr lang="en-US" smtClean="0"/>
              <a:t>16-07-11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810EB-DDCB-C34D-ABD8-B2A13146C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8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810EB-DDCB-C34D-ABD8-B2A13146C8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45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810EB-DDCB-C34D-ABD8-B2A13146C8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68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810EB-DDCB-C34D-ABD8-B2A13146C8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35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810EB-DDCB-C34D-ABD8-B2A13146C8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20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810EB-DDCB-C34D-ABD8-B2A13146C8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80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810EB-DDCB-C34D-ABD8-B2A13146C8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812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810EB-DDCB-C34D-ABD8-B2A13146C8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39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810EB-DDCB-C34D-ABD8-B2A13146C8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69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 up homework.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each food.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717B2-19F8-764F-8293-BE6E1307E7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644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810EB-DDCB-C34D-ABD8-B2A13146C81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62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810EB-DDCB-C34D-ABD8-B2A13146C81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250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717B2-19F8-764F-8293-BE6E1307E7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64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717B2-19F8-764F-8293-BE6E1307E7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64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21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21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21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7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2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5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4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2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3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2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9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1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5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98F30-7818-C14C-AA6E-03B5F72024D5}" type="datetimeFigureOut">
              <a:rPr lang="en-US" smtClean="0"/>
              <a:t>16-07-11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5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Digital%20Dice" TargetMode="External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s for title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12884"/>
            <a:ext cx="9144000" cy="1653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2131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smtClean="0">
                <a:latin typeface="Century Gothic"/>
                <a:cs typeface="Century Gothic"/>
              </a:rPr>
              <a:t>Lesson 3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11100" b="1" dirty="0" smtClean="0">
                <a:effectLst>
                  <a:outerShdw blurRad="50800" dist="38100" dir="858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FOOD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dirty="0">
                <a:latin typeface="Century Gothic"/>
                <a:cs typeface="Century Gothic"/>
              </a:rPr>
              <a:t/>
            </a:r>
            <a:br>
              <a:rPr lang="en-US" sz="3600" dirty="0">
                <a:latin typeface="Century Gothic"/>
                <a:cs typeface="Century Gothic"/>
              </a:rPr>
            </a:b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343" y="817366"/>
            <a:ext cx="1664489" cy="7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32154" y="0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Match the animal to the food they eat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Animals and their foo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6"/>
          <a:stretch/>
        </p:blipFill>
        <p:spPr>
          <a:xfrm>
            <a:off x="1211383" y="828885"/>
            <a:ext cx="6760309" cy="602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06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2123" y="1238713"/>
            <a:ext cx="8622175" cy="490781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9778" y="310444"/>
            <a:ext cx="8229600" cy="663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atin typeface="Century Gothic"/>
                <a:cs typeface="Century Gothic"/>
              </a:rPr>
              <a:t>Using “or”</a:t>
            </a:r>
            <a:endParaRPr lang="en-US" sz="5400" b="1" dirty="0">
              <a:latin typeface="Century Gothic"/>
              <a:cs typeface="Century Gothic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74140" y="1599351"/>
            <a:ext cx="7823155" cy="439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latin typeface="Century Gothic"/>
                <a:cs typeface="Century Gothic"/>
              </a:rPr>
              <a:t>The word “or” links </a:t>
            </a:r>
            <a:r>
              <a:rPr lang="en-US" sz="2800" dirty="0">
                <a:latin typeface="Century Gothic"/>
                <a:cs typeface="Century Gothic"/>
              </a:rPr>
              <a:t>two </a:t>
            </a:r>
            <a:r>
              <a:rPr lang="en-US" sz="2800" dirty="0" smtClean="0">
                <a:latin typeface="Century Gothic"/>
                <a:cs typeface="Century Gothic"/>
              </a:rPr>
              <a:t>different ideas.</a:t>
            </a:r>
          </a:p>
          <a:p>
            <a:pPr marL="0" indent="0">
              <a:buNone/>
            </a:pPr>
            <a:endParaRPr lang="en-US" sz="2800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sz="2800" dirty="0" smtClean="0"/>
              <a:t>		</a:t>
            </a:r>
            <a:r>
              <a:rPr lang="en-US" sz="2800" dirty="0" smtClean="0">
                <a:latin typeface="Century Gothic"/>
                <a:cs typeface="Century Gothic"/>
              </a:rPr>
              <a:t>Would </a:t>
            </a:r>
            <a:r>
              <a:rPr lang="en-US" sz="2800" dirty="0">
                <a:latin typeface="Century Gothic"/>
                <a:cs typeface="Century Gothic"/>
              </a:rPr>
              <a:t>you like coffee or tea</a:t>
            </a:r>
            <a:r>
              <a:rPr lang="en-US" sz="2800" dirty="0" smtClean="0">
                <a:latin typeface="Century Gothic"/>
                <a:cs typeface="Century Gothic"/>
              </a:rPr>
              <a:t>?</a:t>
            </a:r>
          </a:p>
          <a:p>
            <a:pPr marL="0" indent="0">
              <a:buNone/>
            </a:pPr>
            <a:endParaRPr lang="en-US" sz="2800" dirty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2800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sz="2800" dirty="0">
                <a:latin typeface="Century Gothic"/>
                <a:cs typeface="Century Gothic"/>
              </a:rPr>
              <a:t>	</a:t>
            </a:r>
            <a:r>
              <a:rPr lang="en-US" sz="2800" dirty="0" smtClean="0">
                <a:latin typeface="Century Gothic"/>
                <a:cs typeface="Century Gothic"/>
              </a:rPr>
              <a:t>	</a:t>
            </a:r>
          </a:p>
          <a:p>
            <a:pPr marL="0" indent="0">
              <a:buNone/>
            </a:pPr>
            <a:r>
              <a:rPr lang="en-US" sz="2800" dirty="0">
                <a:latin typeface="Century Gothic"/>
                <a:cs typeface="Century Gothic"/>
              </a:rPr>
              <a:t>	</a:t>
            </a:r>
            <a:r>
              <a:rPr lang="en-US" sz="2800" dirty="0" smtClean="0">
                <a:latin typeface="Century Gothic"/>
                <a:cs typeface="Century Gothic"/>
              </a:rPr>
              <a:t>	We can eat chicken or salad.</a:t>
            </a:r>
          </a:p>
        </p:txBody>
      </p:sp>
      <p:pic>
        <p:nvPicPr>
          <p:cNvPr id="7" name="Picture 6" descr="sal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23" y="5094513"/>
            <a:ext cx="1597622" cy="1638587"/>
          </a:xfrm>
          <a:prstGeom prst="rect">
            <a:avLst/>
          </a:prstGeom>
        </p:spPr>
      </p:pic>
      <p:pic>
        <p:nvPicPr>
          <p:cNvPr id="8" name="Picture 7" descr="chick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78" y="5246350"/>
            <a:ext cx="2335972" cy="1486750"/>
          </a:xfrm>
          <a:prstGeom prst="rect">
            <a:avLst/>
          </a:prstGeom>
        </p:spPr>
      </p:pic>
      <p:pic>
        <p:nvPicPr>
          <p:cNvPr id="9" name="Picture 8" descr="coffe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04" y="2775345"/>
            <a:ext cx="2030853" cy="1761704"/>
          </a:xfrm>
          <a:prstGeom prst="rect">
            <a:avLst/>
          </a:prstGeom>
        </p:spPr>
      </p:pic>
      <p:pic>
        <p:nvPicPr>
          <p:cNvPr id="10" name="Picture 9" descr="te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50" y="3041902"/>
            <a:ext cx="1916595" cy="161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62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6332" y="790224"/>
            <a:ext cx="8576634" cy="57432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9778" y="127000"/>
            <a:ext cx="8229600" cy="663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Century Gothic"/>
                <a:cs typeface="Century Gothic"/>
              </a:rPr>
              <a:t>Practice “or”</a:t>
            </a:r>
            <a:endParaRPr lang="en-US" sz="4000" b="1" dirty="0">
              <a:latin typeface="Century Gothic"/>
              <a:cs typeface="Century Gothic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9779" y="985912"/>
            <a:ext cx="8393188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latin typeface="Century Gothic"/>
                <a:cs typeface="Century Gothic"/>
              </a:rPr>
              <a:t>Add </a:t>
            </a:r>
            <a:r>
              <a:rPr lang="en-US" sz="2800" dirty="0" smtClean="0">
                <a:latin typeface="Century Gothic"/>
                <a:cs typeface="Century Gothic"/>
              </a:rPr>
              <a:t>“or” </a:t>
            </a:r>
            <a:r>
              <a:rPr lang="en-US" sz="2800" dirty="0">
                <a:latin typeface="Century Gothic"/>
                <a:cs typeface="Century Gothic"/>
              </a:rPr>
              <a:t>where it is missing in the following sentences</a:t>
            </a:r>
            <a:r>
              <a:rPr lang="en-US" sz="2800" dirty="0" smtClean="0">
                <a:latin typeface="Century Gothic"/>
                <a:cs typeface="Century Gothic"/>
              </a:rPr>
              <a:t>.</a:t>
            </a:r>
          </a:p>
          <a:p>
            <a:endParaRPr lang="de-DE" sz="2400" dirty="0">
              <a:latin typeface="Century Gothic"/>
              <a:cs typeface="Century Gothic"/>
            </a:endParaRPr>
          </a:p>
          <a:p>
            <a:pPr>
              <a:buFont typeface="+mj-lt"/>
              <a:buAutoNum type="arabicPeriod"/>
            </a:pP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>
                <a:latin typeface="Century Gothic"/>
                <a:cs typeface="Century Gothic"/>
              </a:rPr>
              <a:t>I like </a:t>
            </a:r>
            <a:r>
              <a:rPr lang="en-US" sz="2400" dirty="0" smtClean="0">
                <a:latin typeface="Century Gothic"/>
                <a:cs typeface="Century Gothic"/>
              </a:rPr>
              <a:t>noodles pasta. </a:t>
            </a:r>
            <a:endParaRPr lang="en-US" sz="2400" dirty="0">
              <a:latin typeface="Century Gothic"/>
              <a:cs typeface="Century Gothic"/>
            </a:endParaRPr>
          </a:p>
          <a:p>
            <a:pPr>
              <a:buFont typeface="+mj-lt"/>
              <a:buAutoNum type="arabicPeriod"/>
            </a:pPr>
            <a:endParaRPr lang="en-US" sz="2400" dirty="0" smtClean="0">
              <a:latin typeface="Century Gothic"/>
              <a:cs typeface="Century Gothic"/>
            </a:endParaRPr>
          </a:p>
          <a:p>
            <a:endParaRPr lang="en-US" sz="2400" dirty="0">
              <a:latin typeface="Century Gothic"/>
              <a:cs typeface="Century Gothic"/>
            </a:endParaRPr>
          </a:p>
          <a:p>
            <a:pPr>
              <a:buFont typeface="+mj-lt"/>
              <a:buAutoNum type="arabicPeriod"/>
            </a:pP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>
                <a:latin typeface="Century Gothic"/>
                <a:cs typeface="Century Gothic"/>
              </a:rPr>
              <a:t>Would you like a small, medium, </a:t>
            </a:r>
            <a:r>
              <a:rPr lang="en-US" sz="2400" dirty="0" smtClean="0">
                <a:latin typeface="Century Gothic"/>
                <a:cs typeface="Century Gothic"/>
              </a:rPr>
              <a:t>large?</a:t>
            </a:r>
          </a:p>
          <a:p>
            <a:pPr>
              <a:buFont typeface="+mj-lt"/>
              <a:buAutoNum type="arabicPeriod"/>
            </a:pPr>
            <a:endParaRPr lang="en-US" sz="2400" dirty="0">
              <a:latin typeface="Century Gothic"/>
              <a:cs typeface="Century Gothic"/>
            </a:endParaRPr>
          </a:p>
          <a:p>
            <a:pPr>
              <a:buFont typeface="+mj-lt"/>
              <a:buAutoNum type="arabicPeriod"/>
            </a:pPr>
            <a:endParaRPr lang="en-US" sz="2400" dirty="0">
              <a:latin typeface="Century Gothic"/>
              <a:cs typeface="Century Gothic"/>
            </a:endParaRPr>
          </a:p>
          <a:p>
            <a:pPr>
              <a:buFont typeface="+mj-lt"/>
              <a:buAutoNum type="arabicPeriod"/>
            </a:pP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>
                <a:latin typeface="Century Gothic"/>
                <a:cs typeface="Century Gothic"/>
              </a:rPr>
              <a:t>Would you like sugar </a:t>
            </a:r>
            <a:r>
              <a:rPr lang="en-US" sz="2400" dirty="0" smtClean="0">
                <a:latin typeface="Century Gothic"/>
                <a:cs typeface="Century Gothic"/>
              </a:rPr>
              <a:t>milk in </a:t>
            </a:r>
            <a:r>
              <a:rPr lang="en-US" sz="2400" dirty="0">
                <a:latin typeface="Century Gothic"/>
                <a:cs typeface="Century Gothic"/>
              </a:rPr>
              <a:t>your coffee</a:t>
            </a:r>
            <a:r>
              <a:rPr lang="en-US" sz="2400" dirty="0" smtClean="0">
                <a:latin typeface="Century Gothic"/>
                <a:cs typeface="Century Gothic"/>
              </a:rPr>
              <a:t>?</a:t>
            </a:r>
          </a:p>
          <a:p>
            <a:pPr>
              <a:buFont typeface="+mj-lt"/>
              <a:buAutoNum type="arabicPeriod"/>
            </a:pPr>
            <a:endParaRPr lang="en-US" sz="2400" dirty="0">
              <a:latin typeface="Century Gothic"/>
              <a:cs typeface="Century Gothic"/>
            </a:endParaRPr>
          </a:p>
          <a:p>
            <a:pPr>
              <a:buFont typeface="+mj-lt"/>
              <a:buAutoNum type="arabicPeriod"/>
            </a:pPr>
            <a:endParaRPr lang="en-US" sz="2400" dirty="0">
              <a:latin typeface="Century Gothic"/>
              <a:cs typeface="Century Gothic"/>
            </a:endParaRPr>
          </a:p>
          <a:p>
            <a:pPr>
              <a:buFont typeface="+mj-lt"/>
              <a:buAutoNum type="arabicPeriod"/>
            </a:pPr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>
                <a:latin typeface="Century Gothic"/>
                <a:cs typeface="Century Gothic"/>
              </a:rPr>
              <a:t>Did you try the </a:t>
            </a:r>
            <a:r>
              <a:rPr lang="en-US" sz="2400" dirty="0" smtClean="0">
                <a:latin typeface="Century Gothic"/>
                <a:cs typeface="Century Gothic"/>
              </a:rPr>
              <a:t>orange juice the apple juice?</a:t>
            </a:r>
            <a:endParaRPr lang="en-US" sz="2400" dirty="0">
              <a:latin typeface="Century Gothic"/>
              <a:cs typeface="Century Gothic"/>
            </a:endParaRPr>
          </a:p>
          <a:p>
            <a:pPr>
              <a:buFont typeface="+mj-lt"/>
              <a:buAutoNum type="arabicPeriod"/>
            </a:pPr>
            <a:endParaRPr lang="de-DE" sz="2400" dirty="0">
              <a:latin typeface="Century Gothic"/>
              <a:cs typeface="Century Gothic"/>
            </a:endParaRPr>
          </a:p>
          <a:p>
            <a:endParaRPr lang="en-US" sz="1400" dirty="0">
              <a:latin typeface="Century Gothic"/>
              <a:cs typeface="Century Gothic"/>
            </a:endParaRPr>
          </a:p>
        </p:txBody>
      </p:sp>
      <p:pic>
        <p:nvPicPr>
          <p:cNvPr id="6" name="Picture 5" descr="app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259">
            <a:off x="7995612" y="5188903"/>
            <a:ext cx="1164066" cy="1465258"/>
          </a:xfrm>
          <a:prstGeom prst="rect">
            <a:avLst/>
          </a:prstGeom>
        </p:spPr>
      </p:pic>
      <p:pic>
        <p:nvPicPr>
          <p:cNvPr id="7" name="Picture 6" descr="oran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663" y="1504932"/>
            <a:ext cx="2982676" cy="168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77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86" y="997256"/>
            <a:ext cx="8535338" cy="554126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entury Gothic"/>
                <a:cs typeface="Century Gothic"/>
              </a:rPr>
              <a:t>Story Time</a:t>
            </a:r>
            <a:endParaRPr lang="en-US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2547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6583"/>
            <a:ext cx="9144000" cy="569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95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831035"/>
            <a:ext cx="9144000" cy="555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43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1" y="788807"/>
            <a:ext cx="9128329" cy="553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74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795981"/>
            <a:ext cx="9144000" cy="554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82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8" y="780303"/>
            <a:ext cx="9128322" cy="553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86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795985"/>
            <a:ext cx="9144000" cy="554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17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667" y="1417638"/>
            <a:ext cx="4938889" cy="50734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we will learn today</a:t>
            </a:r>
            <a:endParaRPr lang="en-US" sz="50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3333"/>
            <a:ext cx="4693355" cy="4797778"/>
          </a:xfrm>
        </p:spPr>
        <p:txBody>
          <a:bodyPr>
            <a:normAutofit fontScale="92500"/>
          </a:bodyPr>
          <a:lstStyle/>
          <a:p>
            <a:r>
              <a:rPr lang="en-US" sz="4000" dirty="0">
                <a:latin typeface="Century Gothic"/>
                <a:cs typeface="Century Gothic"/>
              </a:rPr>
              <a:t>New </a:t>
            </a:r>
            <a:r>
              <a:rPr lang="en-US" sz="4000" dirty="0" smtClean="0">
                <a:latin typeface="Century Gothic"/>
                <a:cs typeface="Century Gothic"/>
              </a:rPr>
              <a:t>‘cl’ words</a:t>
            </a:r>
            <a:endParaRPr lang="en-US" sz="4000" dirty="0">
              <a:latin typeface="Century Gothic"/>
              <a:cs typeface="Century Gothic"/>
            </a:endParaRPr>
          </a:p>
          <a:p>
            <a:r>
              <a:rPr lang="en-US" sz="4000" dirty="0">
                <a:latin typeface="Century Gothic"/>
                <a:cs typeface="Century Gothic"/>
              </a:rPr>
              <a:t>Using the </a:t>
            </a:r>
            <a:r>
              <a:rPr lang="en-US" sz="4000" dirty="0" smtClean="0">
                <a:latin typeface="Century Gothic"/>
                <a:cs typeface="Century Gothic"/>
              </a:rPr>
              <a:t>‘cl’ </a:t>
            </a:r>
            <a:r>
              <a:rPr lang="en-US" sz="4000" dirty="0">
                <a:latin typeface="Century Gothic"/>
                <a:cs typeface="Century Gothic"/>
              </a:rPr>
              <a:t>sound </a:t>
            </a:r>
            <a:endParaRPr lang="en-US" sz="4000" dirty="0" smtClean="0">
              <a:latin typeface="Century Gothic"/>
              <a:cs typeface="Century Gothic"/>
            </a:endParaRPr>
          </a:p>
          <a:p>
            <a:r>
              <a:rPr lang="en-US" sz="4000" dirty="0" smtClean="0">
                <a:latin typeface="Century Gothic"/>
                <a:cs typeface="Century Gothic"/>
              </a:rPr>
              <a:t>Using “or”, capitalization and punctuation</a:t>
            </a:r>
          </a:p>
          <a:p>
            <a:r>
              <a:rPr lang="en-US" sz="4000" dirty="0" smtClean="0">
                <a:latin typeface="Century Gothic"/>
                <a:cs typeface="Century Gothic"/>
              </a:rPr>
              <a:t>Reading practice</a:t>
            </a:r>
          </a:p>
          <a:p>
            <a:endParaRPr lang="en-US" sz="4000" dirty="0">
              <a:latin typeface="Century Gothic"/>
              <a:cs typeface="Century Gothic"/>
            </a:endParaRPr>
          </a:p>
        </p:txBody>
      </p:sp>
      <p:pic>
        <p:nvPicPr>
          <p:cNvPr id="6" name="Picture 5" descr="boo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3" y="1693333"/>
            <a:ext cx="3781779" cy="455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9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5985"/>
            <a:ext cx="9144000" cy="554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88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783995"/>
            <a:ext cx="9183128" cy="54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16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4751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entury Gothic"/>
                <a:cs typeface="Century Gothic"/>
              </a:rPr>
              <a:t>About the story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81003" y="1036630"/>
            <a:ext cx="8438444" cy="412102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Font typeface="+mj-lt"/>
              <a:buAutoNum type="arabicPeriod"/>
            </a:pPr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What did he have to do to make the plants grow?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What kind of vegetables was he growing?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What is he going to do with all his vegetables?</a:t>
            </a:r>
          </a:p>
        </p:txBody>
      </p:sp>
      <p:pic>
        <p:nvPicPr>
          <p:cNvPr id="3" name="Picture 2" descr="toma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6954316" y="4751338"/>
            <a:ext cx="1940664" cy="2001831"/>
          </a:xfrm>
          <a:prstGeom prst="rect">
            <a:avLst/>
          </a:prstGeom>
        </p:spPr>
      </p:pic>
      <p:pic>
        <p:nvPicPr>
          <p:cNvPr id="5" name="Picture 4" descr="yellowpepp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6" y="4489555"/>
            <a:ext cx="2026336" cy="2368445"/>
          </a:xfrm>
          <a:prstGeom prst="rect">
            <a:avLst/>
          </a:prstGeom>
        </p:spPr>
      </p:pic>
      <p:pic>
        <p:nvPicPr>
          <p:cNvPr id="6" name="Picture 5" descr="carr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0458">
            <a:off x="2043754" y="4299541"/>
            <a:ext cx="4737343" cy="236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16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How many?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how man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754099"/>
            <a:ext cx="9153921" cy="61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39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4751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entury Gothic"/>
                <a:cs typeface="Century Gothic"/>
              </a:rPr>
              <a:t>What did I learn today?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81003" y="1324508"/>
            <a:ext cx="8438444" cy="39742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How to use “cl”</a:t>
            </a:r>
          </a:p>
          <a:p>
            <a:pPr marL="742950" indent="-742950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How to use “or”, capital letters, and punctuation </a:t>
            </a:r>
          </a:p>
          <a:p>
            <a:pPr marL="742950" indent="-742950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New “cl” words</a:t>
            </a:r>
          </a:p>
          <a:p>
            <a:pPr marL="742950" indent="-742950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Reading </a:t>
            </a:r>
          </a:p>
        </p:txBody>
      </p:sp>
      <p:pic>
        <p:nvPicPr>
          <p:cNvPr id="8" name="Picture 7" descr="foodcoll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" y="5298777"/>
            <a:ext cx="8857181" cy="113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44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Homework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4" name="Picture 3" descr="Homework CL Fill in the Blank Workshe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31" y="1177751"/>
            <a:ext cx="4466035" cy="558074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81003" y="1662069"/>
            <a:ext cx="3883323" cy="453194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entury Gothic"/>
                <a:cs typeface="Century Gothic"/>
              </a:rPr>
              <a:t>Download the “CL Fill in the Blank </a:t>
            </a:r>
            <a:r>
              <a:rPr lang="en-US" sz="3600" dirty="0" err="1">
                <a:solidFill>
                  <a:schemeClr val="tx1"/>
                </a:solidFill>
                <a:latin typeface="Century Gothic"/>
                <a:cs typeface="Century Gothic"/>
              </a:rPr>
              <a:t>Worksheet.pdf</a:t>
            </a:r>
            <a:r>
              <a:rPr lang="en-US" sz="3600" dirty="0">
                <a:solidFill>
                  <a:schemeClr val="tx1"/>
                </a:solidFill>
                <a:latin typeface="Century Gothic"/>
                <a:cs typeface="Century Gothic"/>
              </a:rPr>
              <a:t>” and complete it. </a:t>
            </a:r>
          </a:p>
        </p:txBody>
      </p:sp>
    </p:spTree>
    <p:extLst>
      <p:ext uri="{BB962C8B-B14F-4D97-AF65-F5344CB8AC3E}">
        <p14:creationId xmlns:p14="http://schemas.microsoft.com/office/powerpoint/2010/main" val="3366492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mework Word Search Answ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692" y="602820"/>
            <a:ext cx="4818451" cy="62356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-245956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>
                <a:latin typeface="Century Gothic"/>
                <a:cs typeface="Century Gothic"/>
              </a:rPr>
              <a:t>Let’s take up the homework</a:t>
            </a:r>
          </a:p>
        </p:txBody>
      </p:sp>
    </p:spTree>
    <p:extLst>
      <p:ext uri="{BB962C8B-B14F-4D97-AF65-F5344CB8AC3E}">
        <p14:creationId xmlns:p14="http://schemas.microsoft.com/office/powerpoint/2010/main" val="3054244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523" y="-136196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Roll of </a:t>
            </a:r>
            <a:r>
              <a:rPr lang="en-US" b="1" dirty="0">
                <a:latin typeface="Century Gothic"/>
                <a:cs typeface="Century Gothic"/>
              </a:rPr>
              <a:t>the dice</a:t>
            </a:r>
            <a:br>
              <a:rPr lang="en-US" b="1" dirty="0">
                <a:latin typeface="Century Gothic"/>
                <a:cs typeface="Century Gothic"/>
              </a:rPr>
            </a:br>
            <a:r>
              <a:rPr lang="en-US" sz="2000" b="1" dirty="0">
                <a:latin typeface="Century Gothic"/>
                <a:cs typeface="Century Gothic"/>
                <a:hlinkClick r:id="rId3" action="ppaction://hlinkfile"/>
              </a:rPr>
              <a:t>http://</a:t>
            </a:r>
            <a:r>
              <a:rPr lang="en-US" sz="2000" b="1" dirty="0" err="1">
                <a:latin typeface="Century Gothic"/>
                <a:cs typeface="Century Gothic"/>
                <a:hlinkClick r:id="rId3" action="ppaction://hlinkfile"/>
              </a:rPr>
              <a:t>dice.virtuworld.net</a:t>
            </a:r>
            <a:r>
              <a:rPr lang="en-US" sz="2000" b="1" dirty="0">
                <a:latin typeface="Century Gothic"/>
                <a:cs typeface="Century Gothic"/>
                <a:hlinkClick r:id="rId3" action="ppaction://hlinkfile"/>
              </a:rPr>
              <a:t>/</a:t>
            </a:r>
            <a:endParaRPr lang="en-US" sz="2000" b="1" dirty="0">
              <a:latin typeface="Century Gothic"/>
              <a:cs typeface="Century Gothic"/>
            </a:endParaRPr>
          </a:p>
        </p:txBody>
      </p:sp>
      <p:pic>
        <p:nvPicPr>
          <p:cNvPr id="4" name="Picture 3" descr="roll of the dic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9"/>
          <a:stretch/>
        </p:blipFill>
        <p:spPr>
          <a:xfrm>
            <a:off x="718626" y="966604"/>
            <a:ext cx="7827076" cy="586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91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-136196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atin typeface="Century Gothic"/>
                <a:cs typeface="Century Gothic"/>
              </a:rPr>
              <a:t>The CL Sound</a:t>
            </a:r>
            <a:endParaRPr lang="en-US" sz="5400" b="1" dirty="0">
              <a:latin typeface="Century Gothic"/>
              <a:cs typeface="Century Gothic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74138" y="1147922"/>
            <a:ext cx="8012663" cy="5438649"/>
            <a:chOff x="361959" y="1147922"/>
            <a:chExt cx="7133341" cy="4841803"/>
          </a:xfrm>
        </p:grpSpPr>
        <p:pic>
          <p:nvPicPr>
            <p:cNvPr id="3" name="Picture 2" descr="C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9" y="1147922"/>
              <a:ext cx="4841803" cy="4841803"/>
            </a:xfrm>
            <a:prstGeom prst="rect">
              <a:avLst/>
            </a:prstGeom>
          </p:spPr>
        </p:pic>
        <p:pic>
          <p:nvPicPr>
            <p:cNvPr id="4" name="Picture 3" descr="L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38" r="16025"/>
            <a:stretch/>
          </p:blipFill>
          <p:spPr>
            <a:xfrm>
              <a:off x="4355991" y="1147922"/>
              <a:ext cx="3139309" cy="4841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9672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5144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The CL Sound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phonics CL page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5352"/>
            <a:ext cx="8400143" cy="602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23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5144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The CL Sound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4" name="Picture 3" descr="phonics CL page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4" y="796329"/>
            <a:ext cx="8454571" cy="60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13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51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Match the picture to the word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5" name="Picture 4" descr="matching picture to wo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754"/>
            <a:ext cx="9144000" cy="597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23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2123" y="1425222"/>
            <a:ext cx="8294511" cy="41345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9778" y="310444"/>
            <a:ext cx="8229600" cy="663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Century Gothic"/>
                <a:cs typeface="Century Gothic"/>
              </a:rPr>
              <a:t>Now you practice capitalization and punctuation</a:t>
            </a:r>
            <a:endParaRPr lang="en-US" sz="4000" b="1" dirty="0">
              <a:latin typeface="Century Gothic"/>
              <a:cs typeface="Century Gothic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9778" y="664207"/>
            <a:ext cx="9045223" cy="7703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>
                <a:latin typeface="Century Gothic"/>
                <a:cs typeface="Century Gothic"/>
              </a:rPr>
              <a:t>Will </a:t>
            </a:r>
            <a:r>
              <a:rPr lang="en-US" dirty="0" err="1" smtClean="0">
                <a:latin typeface="Century Gothic"/>
                <a:cs typeface="Century Gothic"/>
              </a:rPr>
              <a:t>daniel</a:t>
            </a:r>
            <a:r>
              <a:rPr lang="en-US" dirty="0" smtClean="0">
                <a:latin typeface="Century Gothic"/>
                <a:cs typeface="Century Gothic"/>
              </a:rPr>
              <a:t> eat </a:t>
            </a:r>
            <a:r>
              <a:rPr lang="en-US" dirty="0">
                <a:latin typeface="Century Gothic"/>
                <a:cs typeface="Century Gothic"/>
              </a:rPr>
              <a:t>lunch with me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Century Gothic"/>
                <a:cs typeface="Century Gothic"/>
              </a:rPr>
              <a:t>Amy and </a:t>
            </a:r>
            <a:r>
              <a:rPr lang="en-US" dirty="0" err="1">
                <a:latin typeface="Century Gothic"/>
                <a:cs typeface="Century Gothic"/>
              </a:rPr>
              <a:t>i</a:t>
            </a:r>
            <a:r>
              <a:rPr lang="en-US" dirty="0">
                <a:latin typeface="Century Gothic"/>
                <a:cs typeface="Century Gothic"/>
              </a:rPr>
              <a:t> are going to the movies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Century Gothic"/>
                <a:cs typeface="Century Gothic"/>
              </a:rPr>
              <a:t>My dog’s name is comet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err="1">
                <a:latin typeface="Century Gothic"/>
                <a:cs typeface="Century Gothic"/>
              </a:rPr>
              <a:t>samantha</a:t>
            </a:r>
            <a:r>
              <a:rPr lang="en-US" dirty="0">
                <a:latin typeface="Century Gothic"/>
                <a:cs typeface="Century Gothic"/>
              </a:rPr>
              <a:t> does gymnastics with jack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Century Gothic"/>
                <a:cs typeface="Century Gothic"/>
              </a:rPr>
              <a:t>We are going to </a:t>
            </a:r>
            <a:r>
              <a:rPr lang="en-US" dirty="0" err="1">
                <a:latin typeface="Century Gothic"/>
                <a:cs typeface="Century Gothic"/>
              </a:rPr>
              <a:t>hawaii</a:t>
            </a:r>
            <a:r>
              <a:rPr lang="en-US" dirty="0">
                <a:latin typeface="Century Gothic"/>
                <a:cs typeface="Century Gothic"/>
              </a:rPr>
              <a:t> for </a:t>
            </a:r>
            <a:r>
              <a:rPr lang="en-US" dirty="0" smtClean="0">
                <a:latin typeface="Century Gothic"/>
                <a:cs typeface="Century Gothic"/>
              </a:rPr>
              <a:t>vacation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>
                <a:latin typeface="Century Gothic"/>
                <a:cs typeface="Century Gothic"/>
              </a:rPr>
              <a:t>Ouch My finger hurts</a:t>
            </a:r>
          </a:p>
          <a:p>
            <a:pPr marL="0" indent="0">
              <a:buNone/>
            </a:pPr>
            <a:endParaRPr lang="en-US" sz="2800" dirty="0">
              <a:latin typeface="Century Gothic"/>
              <a:cs typeface="Century Gothic"/>
            </a:endParaRPr>
          </a:p>
          <a:p>
            <a:pPr marL="457200" lvl="1" indent="0">
              <a:buNone/>
            </a:pPr>
            <a:r>
              <a:rPr lang="en-US" sz="2400" dirty="0">
                <a:latin typeface="Century Gothic"/>
                <a:cs typeface="Century Gothic"/>
              </a:rPr>
              <a:t>	</a:t>
            </a:r>
          </a:p>
          <a:p>
            <a:pPr marL="457200" lvl="1" indent="0">
              <a:buNone/>
            </a:pPr>
            <a:endParaRPr lang="en-US" sz="2400" dirty="0">
              <a:latin typeface="Century Gothic"/>
              <a:cs typeface="Century Gothic"/>
            </a:endParaRPr>
          </a:p>
          <a:p>
            <a:pPr marL="457200" lvl="1" indent="0">
              <a:buNone/>
            </a:pPr>
            <a:endParaRPr lang="en-US" sz="2400" dirty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2800" dirty="0" smtClean="0">
              <a:latin typeface="Century Gothic"/>
              <a:cs typeface="Century Gothic"/>
            </a:endParaRPr>
          </a:p>
          <a:p>
            <a:endParaRPr lang="en-US" sz="2800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2800" dirty="0" smtClean="0">
              <a:latin typeface="Century Gothic"/>
              <a:cs typeface="Century Gothic"/>
            </a:endParaRPr>
          </a:p>
        </p:txBody>
      </p:sp>
      <p:pic>
        <p:nvPicPr>
          <p:cNvPr id="2" name="Picture 1" descr="notep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138" y="4388556"/>
            <a:ext cx="2318534" cy="246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96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</TotalTime>
  <Words>283</Words>
  <Application>Microsoft Macintosh PowerPoint</Application>
  <PresentationFormat>On-screen Show (4:3)</PresentationFormat>
  <Paragraphs>85</Paragraphs>
  <Slides>25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 Lesson 3 FOOD  </vt:lpstr>
      <vt:lpstr>What we will learn today</vt:lpstr>
      <vt:lpstr>Let’s take up the homework</vt:lpstr>
      <vt:lpstr>Roll of the dice http://dice.virtuworld.net/</vt:lpstr>
      <vt:lpstr>The CL Sound</vt:lpstr>
      <vt:lpstr>The CL Sound</vt:lpstr>
      <vt:lpstr>The CL Sound</vt:lpstr>
      <vt:lpstr>Match the picture to the word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About the story</vt:lpstr>
      <vt:lpstr>PowerPoint Presentation</vt:lpstr>
      <vt:lpstr>What did I learn today?</vt:lpstr>
      <vt:lpstr>Homework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</dc:title>
  <dc:creator>Asia Dietrich</dc:creator>
  <cp:lastModifiedBy>Asia Dietrich</cp:lastModifiedBy>
  <cp:revision>142</cp:revision>
  <dcterms:created xsi:type="dcterms:W3CDTF">2016-07-01T14:02:12Z</dcterms:created>
  <dcterms:modified xsi:type="dcterms:W3CDTF">2016-07-11T16:53:33Z</dcterms:modified>
</cp:coreProperties>
</file>