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2" d="100"/>
          <a:sy n="32" d="100"/>
        </p:scale>
        <p:origin x="-16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3338A-EA47-FB4E-8909-7E3D63EB002B}" type="datetimeFigureOut">
              <a:rPr lang="en-US" smtClean="0"/>
              <a:t>16-07-08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F89E9-1F3B-1649-9345-4CA41955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03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C1B74-F970-B24A-9EEA-3C46080332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C1B74-F970-B24A-9EEA-3C46080332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C1B74-F970-B24A-9EEA-3C46080332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C1B74-F970-B24A-9EEA-3C46080332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C1B74-F970-B24A-9EEA-3C46080332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C1B74-F970-B24A-9EEA-3C46080332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7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2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5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4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2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3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2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9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1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5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98F30-7818-C14C-AA6E-03B5F72024D5}" type="datetimeFigureOut">
              <a:rPr lang="en-US" smtClean="0"/>
              <a:t>16-07-08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5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s for title p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12884"/>
            <a:ext cx="9144000" cy="1653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21313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Century Gothic"/>
                <a:cs typeface="Century Gothic"/>
              </a:rPr>
              <a:t/>
            </a:r>
            <a:br>
              <a:rPr lang="en-US" sz="3600" dirty="0" smtClean="0">
                <a:latin typeface="Century Gothic"/>
                <a:cs typeface="Century Gothic"/>
              </a:rPr>
            </a:br>
            <a:r>
              <a:rPr lang="en-US" sz="3600" smtClean="0">
                <a:latin typeface="Century Gothic"/>
                <a:cs typeface="Century Gothic"/>
              </a:rPr>
              <a:t>Lesson </a:t>
            </a:r>
            <a:r>
              <a:rPr lang="en-US" sz="3600" dirty="0">
                <a:latin typeface="Century Gothic"/>
                <a:cs typeface="Century Gothic"/>
              </a:rPr>
              <a:t>3</a:t>
            </a:r>
            <a:r>
              <a:rPr lang="en-US" sz="3600" smtClean="0">
                <a:latin typeface="Century Gothic"/>
                <a:cs typeface="Century Gothic"/>
              </a:rPr>
              <a:t>: </a:t>
            </a:r>
            <a:r>
              <a:rPr lang="en-US" sz="3600" dirty="0" smtClean="0">
                <a:latin typeface="Century Gothic"/>
                <a:cs typeface="Century Gothic"/>
              </a:rPr>
              <a:t>Tutoring</a:t>
            </a:r>
            <a:br>
              <a:rPr lang="en-US" sz="3600" dirty="0" smtClean="0">
                <a:latin typeface="Century Gothic"/>
                <a:cs typeface="Century Gothic"/>
              </a:rPr>
            </a:br>
            <a:r>
              <a:rPr lang="en-US" sz="11100" b="1" dirty="0" smtClean="0">
                <a:effectLst>
                  <a:outerShdw blurRad="50800" dist="38100" dir="858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FOOD</a:t>
            </a:r>
            <a:r>
              <a:rPr lang="en-US" sz="3600" dirty="0" smtClean="0">
                <a:latin typeface="Century Gothic"/>
                <a:cs typeface="Century Gothic"/>
              </a:rPr>
              <a:t/>
            </a:r>
            <a:br>
              <a:rPr lang="en-US" sz="3600" dirty="0" smtClean="0">
                <a:latin typeface="Century Gothic"/>
                <a:cs typeface="Century Gothic"/>
              </a:rPr>
            </a:br>
            <a:r>
              <a:rPr lang="en-US" sz="3600" dirty="0">
                <a:latin typeface="Century Gothic"/>
                <a:cs typeface="Century Gothic"/>
              </a:rPr>
              <a:t/>
            </a:r>
            <a:br>
              <a:rPr lang="en-US" sz="3600" dirty="0">
                <a:latin typeface="Century Gothic"/>
                <a:cs typeface="Century Gothic"/>
              </a:rPr>
            </a:br>
            <a:endParaRPr lang="en-US" sz="3600" dirty="0"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343" y="817366"/>
            <a:ext cx="1664489" cy="7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1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307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Century Gothic"/>
                <a:cs typeface="Century Gothic"/>
              </a:rPr>
              <a:t>Circle the CL word</a:t>
            </a:r>
            <a:endParaRPr lang="en-US" sz="6000" b="1" dirty="0">
              <a:latin typeface="Century Gothic"/>
              <a:cs typeface="Century Gothic"/>
            </a:endParaRPr>
          </a:p>
        </p:txBody>
      </p:sp>
      <p:pic>
        <p:nvPicPr>
          <p:cNvPr id="3" name="Picture 2" descr="CL wor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966" y="1059922"/>
            <a:ext cx="5415437" cy="579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04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307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Century Gothic"/>
                <a:cs typeface="Century Gothic"/>
              </a:rPr>
              <a:t>CL Word Search</a:t>
            </a:r>
            <a:endParaRPr lang="en-US" sz="6000" b="1" dirty="0">
              <a:latin typeface="Century Gothic"/>
              <a:cs typeface="Century Gothic"/>
            </a:endParaRPr>
          </a:p>
        </p:txBody>
      </p:sp>
      <p:pic>
        <p:nvPicPr>
          <p:cNvPr id="4" name="Picture 3" descr="Cl Word Sear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847" y="1059922"/>
            <a:ext cx="4309632" cy="579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59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307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Century Gothic"/>
                <a:cs typeface="Century Gothic"/>
              </a:rPr>
              <a:t>Food words</a:t>
            </a:r>
            <a:endParaRPr lang="en-US" sz="6000" b="1" dirty="0">
              <a:latin typeface="Century Gothic"/>
              <a:cs typeface="Century Gothic"/>
            </a:endParaRPr>
          </a:p>
        </p:txBody>
      </p:sp>
      <p:pic>
        <p:nvPicPr>
          <p:cNvPr id="3" name="Picture 2" descr="extra food voca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922"/>
            <a:ext cx="9195691" cy="5798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069539" y="18718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307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Century Gothic"/>
                <a:cs typeface="Century Gothic"/>
              </a:rPr>
              <a:t>Food words</a:t>
            </a:r>
            <a:endParaRPr lang="en-US" sz="6000" b="1" dirty="0">
              <a:latin typeface="Century Gothic"/>
              <a:cs typeface="Century Gothic"/>
            </a:endParaRPr>
          </a:p>
        </p:txBody>
      </p:sp>
      <p:pic>
        <p:nvPicPr>
          <p:cNvPr id="4" name="Picture 3" descr="extra food vocab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373"/>
            <a:ext cx="9144000" cy="596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0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307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Century Gothic"/>
                <a:cs typeface="Century Gothic"/>
              </a:rPr>
              <a:t>Food words</a:t>
            </a:r>
            <a:endParaRPr lang="en-US" sz="6000" b="1" dirty="0">
              <a:latin typeface="Century Gothic"/>
              <a:cs typeface="Century Gothic"/>
            </a:endParaRPr>
          </a:p>
        </p:txBody>
      </p:sp>
      <p:pic>
        <p:nvPicPr>
          <p:cNvPr id="3" name="Picture 2" descr="food words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922"/>
            <a:ext cx="9144000" cy="579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13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82123" y="1425221"/>
            <a:ext cx="8663412" cy="49244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591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Century Gothic"/>
                <a:cs typeface="Century Gothic"/>
              </a:rPr>
              <a:t>Create a meal</a:t>
            </a:r>
            <a:endParaRPr lang="en-US" sz="6000" b="1" dirty="0">
              <a:latin typeface="Century Gothic"/>
              <a:cs typeface="Century Gothic"/>
            </a:endParaRPr>
          </a:p>
        </p:txBody>
      </p:sp>
      <p:pic>
        <p:nvPicPr>
          <p:cNvPr id="4" name="Picture 3" descr="http://2.bp.blogspot.com/-4fwd4r_Fi3s/TpxSc3uPFNI/AAAAAAAABA4/FHvNdzLiycA/s1600/foo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49" y="1782393"/>
            <a:ext cx="5048250" cy="42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7200" y="1687823"/>
            <a:ext cx="30828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entury Gothic"/>
                <a:cs typeface="Century Gothic"/>
              </a:rPr>
              <a:t>Create a meal from these ingredients. </a:t>
            </a:r>
          </a:p>
          <a:p>
            <a:pPr algn="r"/>
            <a:r>
              <a:rPr lang="en-US" sz="2400" dirty="0" smtClean="0">
                <a:latin typeface="Century Gothic"/>
                <a:cs typeface="Century Gothic"/>
              </a:rPr>
              <a:t>Write what ingredients you would use, how you would make the meal, and what you will be eating. Is the meal for breakfast, lunch or dinner? 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3628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4751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What did I learn today?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3" y="1324508"/>
            <a:ext cx="8438444" cy="39742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Century Gothic"/>
                <a:cs typeface="Century Gothic"/>
              </a:rPr>
              <a:t>How to </a:t>
            </a:r>
            <a:r>
              <a:rPr lang="en-US" sz="3600" dirty="0" smtClean="0">
                <a:solidFill>
                  <a:schemeClr val="tx1"/>
                </a:solidFill>
                <a:latin typeface="Century Gothic"/>
                <a:cs typeface="Century Gothic"/>
              </a:rPr>
              <a:t>use </a:t>
            </a:r>
            <a:r>
              <a:rPr lang="en-US" sz="3600" dirty="0" smtClean="0">
                <a:solidFill>
                  <a:schemeClr val="tx1"/>
                </a:solidFill>
                <a:latin typeface="Century Gothic"/>
                <a:cs typeface="Century Gothic"/>
              </a:rPr>
              <a:t>“cl”</a:t>
            </a:r>
            <a:endParaRPr lang="en-US" sz="3600" dirty="0" smtClean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Century Gothic"/>
                <a:cs typeface="Century Gothic"/>
              </a:rPr>
              <a:t>How to use “or”, capital letters, and punctuation </a:t>
            </a:r>
          </a:p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Century Gothic"/>
                <a:cs typeface="Century Gothic"/>
              </a:rPr>
              <a:t>New “cl” words</a:t>
            </a:r>
          </a:p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Century Gothic"/>
                <a:cs typeface="Century Gothic"/>
              </a:rPr>
              <a:t>Reading </a:t>
            </a:r>
            <a:endParaRPr lang="en-US" sz="3600" dirty="0" smtClean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 descr="foodcolle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" y="5298777"/>
            <a:ext cx="8857181" cy="113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41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91</Words>
  <Application>Microsoft Macintosh PowerPoint</Application>
  <PresentationFormat>On-screen Show (4:3)</PresentationFormat>
  <Paragraphs>21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Lesson 3: Tutoring FOOD  </vt:lpstr>
      <vt:lpstr>Circle the CL word</vt:lpstr>
      <vt:lpstr>CL Word Search</vt:lpstr>
      <vt:lpstr>Food words</vt:lpstr>
      <vt:lpstr>Food words</vt:lpstr>
      <vt:lpstr>Food words</vt:lpstr>
      <vt:lpstr>Create a meal</vt:lpstr>
      <vt:lpstr>What did I learn today?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</dc:title>
  <dc:creator>Asia Dietrich</dc:creator>
  <cp:lastModifiedBy>Asia Dietrich</cp:lastModifiedBy>
  <cp:revision>31</cp:revision>
  <dcterms:created xsi:type="dcterms:W3CDTF">2016-07-01T14:02:12Z</dcterms:created>
  <dcterms:modified xsi:type="dcterms:W3CDTF">2016-07-08T14:10:40Z</dcterms:modified>
</cp:coreProperties>
</file>