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338A-EA47-FB4E-8909-7E3D63EB002B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F89E9-1F3B-1649-9345-4CA41955A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93C13-6889-7746-9BF4-5CD3FB40A3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2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C1B74-F970-B24A-9EEA-3C46080332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5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3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8F30-7818-C14C-AA6E-03B5F72024D5}" type="datetimeFigureOut">
              <a:rPr lang="en-US" smtClean="0"/>
              <a:t>16-07-11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70BB-9A74-0840-ABFC-F028D17BF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s for title 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12884"/>
            <a:ext cx="9144000" cy="1653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213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smtClean="0">
                <a:latin typeface="Century Gothic"/>
                <a:cs typeface="Century Gothic"/>
              </a:rPr>
              <a:t>Lesson </a:t>
            </a:r>
            <a:r>
              <a:rPr lang="en-US" sz="3600" dirty="0">
                <a:latin typeface="Century Gothic"/>
                <a:cs typeface="Century Gothic"/>
              </a:rPr>
              <a:t>4</a:t>
            </a:r>
            <a:r>
              <a:rPr lang="en-US" sz="3600" smtClean="0">
                <a:latin typeface="Century Gothic"/>
                <a:cs typeface="Century Gothic"/>
              </a:rPr>
              <a:t>: </a:t>
            </a:r>
            <a:r>
              <a:rPr lang="en-US" sz="3600" dirty="0" smtClean="0">
                <a:latin typeface="Century Gothic"/>
                <a:cs typeface="Century Gothic"/>
              </a:rPr>
              <a:t>Tutoring</a:t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11100" b="1" dirty="0" smtClean="0">
                <a:effectLst>
                  <a:outerShdw blurRad="50800" dist="38100" dir="858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cs typeface="Century Gothic"/>
              </a:rPr>
              <a:t>FOOD</a:t>
            </a:r>
            <a:r>
              <a:rPr lang="en-US" sz="3600" dirty="0" smtClean="0">
                <a:latin typeface="Century Gothic"/>
                <a:cs typeface="Century Gothic"/>
              </a:rPr>
              <a:t/>
            </a:r>
            <a:br>
              <a:rPr lang="en-US" sz="3600" dirty="0" smtClean="0">
                <a:latin typeface="Century Gothic"/>
                <a:cs typeface="Century Gothic"/>
              </a:rPr>
            </a:br>
            <a:r>
              <a:rPr lang="en-US" sz="3600" dirty="0">
                <a:latin typeface="Century Gothic"/>
                <a:cs typeface="Century Gothic"/>
              </a:rPr>
              <a:t/>
            </a:r>
            <a:br>
              <a:rPr lang="en-US" sz="3600" dirty="0">
                <a:latin typeface="Century Gothic"/>
                <a:cs typeface="Century Gothic"/>
              </a:rPr>
            </a:br>
            <a:endParaRPr lang="en-US" sz="3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343" y="817366"/>
            <a:ext cx="1664489" cy="7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1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Practice grammar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2616" y="851128"/>
            <a:ext cx="8460480" cy="57822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when is he getting his new car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ouch  that really hurt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 err="1">
                <a:solidFill>
                  <a:srgbClr val="000000"/>
                </a:solidFill>
                <a:latin typeface="Century Gothic"/>
                <a:cs typeface="Century Gothic"/>
              </a:rPr>
              <a:t>im</a:t>
            </a: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 going home now 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she went to the shop and bought carrots, beans,  bread  and milk  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 err="1">
                <a:solidFill>
                  <a:srgbClr val="000000"/>
                </a:solidFill>
                <a:latin typeface="Century Gothic"/>
                <a:cs typeface="Century Gothic"/>
              </a:rPr>
              <a:t>i</a:t>
            </a: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 visited my brother on the weekend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stop  you cant go in there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when is your appointment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 err="1">
                <a:solidFill>
                  <a:srgbClr val="000000"/>
                </a:solidFill>
                <a:latin typeface="Century Gothic"/>
                <a:cs typeface="Century Gothic"/>
              </a:rPr>
              <a:t>paul’s</a:t>
            </a: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 car is broken 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he goes to bed at 8 o clock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3200" dirty="0">
                <a:solidFill>
                  <a:srgbClr val="000000"/>
                </a:solidFill>
                <a:latin typeface="Century Gothic"/>
                <a:cs typeface="Century Gothic"/>
              </a:rPr>
              <a:t>would you like a cookie</a:t>
            </a:r>
            <a:endParaRPr lang="en-US" sz="32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0514" y="-6214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9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4751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entury Gothic"/>
                <a:cs typeface="Century Gothic"/>
              </a:rPr>
              <a:t>What did I learn today?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1003" y="1324508"/>
            <a:ext cx="8438444" cy="39742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Practiced ‘cl</a:t>
            </a:r>
            <a: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  <a:t>’, ‘</a:t>
            </a:r>
            <a:r>
              <a:rPr lang="en-US" sz="3600" dirty="0" err="1">
                <a:solidFill>
                  <a:schemeClr val="tx1"/>
                </a:solidFill>
                <a:latin typeface="Century Gothic"/>
                <a:cs typeface="Century Gothic"/>
              </a:rPr>
              <a:t>sh</a:t>
            </a:r>
            <a: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  <a:t>’  and ‘</a:t>
            </a:r>
            <a:r>
              <a:rPr lang="en-US" sz="3600" dirty="0" err="1">
                <a:solidFill>
                  <a:schemeClr val="tx1"/>
                </a:solidFill>
                <a:latin typeface="Century Gothic"/>
                <a:cs typeface="Century Gothic"/>
              </a:rPr>
              <a:t>kn</a:t>
            </a:r>
            <a: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  <a:t>’ words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Practiced “</a:t>
            </a:r>
            <a: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  <a:t>but”, “or”, “and</a:t>
            </a:r>
            <a:r>
              <a:rPr lang="en-US" sz="3600" dirty="0" smtClean="0">
                <a:solidFill>
                  <a:schemeClr val="tx1"/>
                </a:solidFill>
                <a:latin typeface="Century Gothic"/>
                <a:cs typeface="Century Gothic"/>
              </a:rPr>
              <a:t>”, </a:t>
            </a:r>
            <a:r>
              <a:rPr lang="en-US" sz="3600" dirty="0">
                <a:solidFill>
                  <a:schemeClr val="tx1"/>
                </a:solidFill>
                <a:latin typeface="Century Gothic"/>
                <a:cs typeface="Century Gothic"/>
              </a:rPr>
              <a:t>capitalization and punctuation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foodcoll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298777"/>
            <a:ext cx="8857181" cy="113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2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307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Century Gothic"/>
                <a:cs typeface="Century Gothic"/>
              </a:rPr>
              <a:t>Fill in the blanks</a:t>
            </a:r>
            <a:endParaRPr lang="en-US" sz="6000" b="1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183" y="1225688"/>
            <a:ext cx="174241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claw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cloud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clock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class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clap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clean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clip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click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clash</a:t>
            </a:r>
          </a:p>
          <a:p>
            <a:r>
              <a:rPr lang="en-US" sz="3600" b="1" dirty="0" smtClean="0">
                <a:latin typeface="Century Gothic"/>
                <a:cs typeface="Century Gothic"/>
              </a:rPr>
              <a:t>clam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fill in the blanks letter heights tu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90" y="923159"/>
            <a:ext cx="5659165" cy="59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Add periods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Baking a cake capitalization activ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41" y="794042"/>
            <a:ext cx="5021454" cy="60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SH Practice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SH tu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6" y="781768"/>
            <a:ext cx="5674887" cy="610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4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Circle the KN words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5" name="Picture 4" descr="kn words ans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8" y="810599"/>
            <a:ext cx="7907837" cy="59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1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KN word answers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kn words ans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" y="740833"/>
            <a:ext cx="8156221" cy="61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1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KN word answers</a:t>
            </a:r>
            <a:endParaRPr lang="en-US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kn words ans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71" y="740833"/>
            <a:ext cx="8156221" cy="61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Open the And, But, Or Worksheet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4" name="Picture 3" descr="Tutoring But And Or Worksh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512" y="698500"/>
            <a:ext cx="4719995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3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3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entury Gothic"/>
                <a:cs typeface="Century Gothic"/>
              </a:rPr>
              <a:t>And, But, Or Worksheet Answers</a:t>
            </a:r>
            <a:endParaRPr lang="en-US" sz="3600" b="1" dirty="0">
              <a:latin typeface="Century Gothic"/>
              <a:cs typeface="Century Gothic"/>
            </a:endParaRPr>
          </a:p>
        </p:txBody>
      </p:sp>
      <p:pic>
        <p:nvPicPr>
          <p:cNvPr id="3" name="Picture 2" descr="Tutoring But And Or Worksheet Answ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715182"/>
            <a:ext cx="4593167" cy="61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14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154</Words>
  <Application>Microsoft Macintosh PowerPoint</Application>
  <PresentationFormat>On-screen Show (4:3)</PresentationFormat>
  <Paragraphs>44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Lesson 4: Tutoring FOOD  </vt:lpstr>
      <vt:lpstr>Fill in the blanks</vt:lpstr>
      <vt:lpstr>Add periods</vt:lpstr>
      <vt:lpstr>SH Practice</vt:lpstr>
      <vt:lpstr>Circle the KN words</vt:lpstr>
      <vt:lpstr>KN word answers</vt:lpstr>
      <vt:lpstr>KN word answers</vt:lpstr>
      <vt:lpstr>Open the And, But, Or Worksheet</vt:lpstr>
      <vt:lpstr>And, But, Or Worksheet Answers</vt:lpstr>
      <vt:lpstr>Practice grammar</vt:lpstr>
      <vt:lpstr>What did I learn today?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Asia Dietrich</dc:creator>
  <cp:lastModifiedBy>Asia Dietrich</cp:lastModifiedBy>
  <cp:revision>28</cp:revision>
  <dcterms:created xsi:type="dcterms:W3CDTF">2016-07-01T14:02:12Z</dcterms:created>
  <dcterms:modified xsi:type="dcterms:W3CDTF">2016-07-11T18:08:03Z</dcterms:modified>
</cp:coreProperties>
</file>