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3" d="100"/>
          <a:sy n="63" d="100"/>
        </p:scale>
        <p:origin x="-15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16525-4692-BD42-BDC2-319705990206}" type="datetimeFigureOut">
              <a:rPr lang="en-US" smtClean="0"/>
              <a:t>16-07-07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36CE0-FB7F-4047-9F17-646F7A0E5100}" type="slidenum">
              <a:rPr lang="en-US" smtClean="0"/>
              <a:t>‹#›</a:t>
            </a:fld>
            <a:endParaRPr lang="en-US"/>
          </a:p>
        </p:txBody>
      </p:sp>
    </p:spTree>
    <p:extLst>
      <p:ext uri="{BB962C8B-B14F-4D97-AF65-F5344CB8AC3E}">
        <p14:creationId xmlns:p14="http://schemas.microsoft.com/office/powerpoint/2010/main" val="1177645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the individual</a:t>
            </a:r>
            <a:r>
              <a:rPr lang="en-US" baseline="0" dirty="0" smtClean="0"/>
              <a:t> questions, and answer each to model answers for the students. Pose the question to each student. Remind students that adjectives are describing words for nouns for question. Ask students to write down the answers before the next class. </a:t>
            </a:r>
            <a:endParaRPr lang="en-US" dirty="0"/>
          </a:p>
        </p:txBody>
      </p:sp>
      <p:sp>
        <p:nvSpPr>
          <p:cNvPr id="4" name="Slide Number Placeholder 3"/>
          <p:cNvSpPr>
            <a:spLocks noGrp="1"/>
          </p:cNvSpPr>
          <p:nvPr>
            <p:ph type="sldNum" sz="quarter" idx="10"/>
          </p:nvPr>
        </p:nvSpPr>
        <p:spPr/>
        <p:txBody>
          <a:bodyPr/>
          <a:lstStyle/>
          <a:p>
            <a:fld id="{91CC1B74-F970-B24A-9EEA-3C46080332FF}" type="slidenum">
              <a:rPr lang="en-US" smtClean="0"/>
              <a:t>3</a:t>
            </a:fld>
            <a:endParaRPr lang="en-US"/>
          </a:p>
        </p:txBody>
      </p:sp>
    </p:spTree>
    <p:extLst>
      <p:ext uri="{BB962C8B-B14F-4D97-AF65-F5344CB8AC3E}">
        <p14:creationId xmlns:p14="http://schemas.microsoft.com/office/powerpoint/2010/main" val="253783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D98F30-7818-C14C-AA6E-03B5F72024D5}" type="datetimeFigureOut">
              <a:rPr lang="en-US" smtClean="0"/>
              <a:t>16-07-07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97507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98F30-7818-C14C-AA6E-03B5F72024D5}" type="datetimeFigureOut">
              <a:rPr lang="en-US" smtClean="0"/>
              <a:t>16-07-07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244302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98F30-7818-C14C-AA6E-03B5F72024D5}" type="datetimeFigureOut">
              <a:rPr lang="en-US" smtClean="0"/>
              <a:t>16-07-07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126285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D98F30-7818-C14C-AA6E-03B5F72024D5}" type="datetimeFigureOut">
              <a:rPr lang="en-US" smtClean="0"/>
              <a:t>16-07-07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227224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98F30-7818-C14C-AA6E-03B5F72024D5}" type="datetimeFigureOut">
              <a:rPr lang="en-US" smtClean="0"/>
              <a:t>16-07-07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286262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D98F30-7818-C14C-AA6E-03B5F72024D5}" type="datetimeFigureOut">
              <a:rPr lang="en-US" smtClean="0"/>
              <a:t>16-07-07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162833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D98F30-7818-C14C-AA6E-03B5F72024D5}" type="datetimeFigureOut">
              <a:rPr lang="en-US" smtClean="0"/>
              <a:t>16-07-07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181762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D98F30-7818-C14C-AA6E-03B5F72024D5}" type="datetimeFigureOut">
              <a:rPr lang="en-US" smtClean="0"/>
              <a:t>16-07-07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3760093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98F30-7818-C14C-AA6E-03B5F72024D5}" type="datetimeFigureOut">
              <a:rPr lang="en-US" smtClean="0"/>
              <a:t>16-07-07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3258314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8F30-7818-C14C-AA6E-03B5F72024D5}" type="datetimeFigureOut">
              <a:rPr lang="en-US" smtClean="0"/>
              <a:t>16-07-07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3559001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98F30-7818-C14C-AA6E-03B5F72024D5}" type="datetimeFigureOut">
              <a:rPr lang="en-US" smtClean="0"/>
              <a:t>16-07-07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D70BB-9A74-0840-ABFC-F028D17BFC0F}" type="slidenum">
              <a:rPr lang="en-US" smtClean="0"/>
              <a:t>‹#›</a:t>
            </a:fld>
            <a:endParaRPr lang="en-US"/>
          </a:p>
        </p:txBody>
      </p:sp>
    </p:spTree>
    <p:extLst>
      <p:ext uri="{BB962C8B-B14F-4D97-AF65-F5344CB8AC3E}">
        <p14:creationId xmlns:p14="http://schemas.microsoft.com/office/powerpoint/2010/main" val="29934594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98F30-7818-C14C-AA6E-03B5F72024D5}" type="datetimeFigureOut">
              <a:rPr lang="en-US" smtClean="0"/>
              <a:t>16-07-07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D70BB-9A74-0840-ABFC-F028D17BFC0F}" type="slidenum">
              <a:rPr lang="en-US" smtClean="0"/>
              <a:t>‹#›</a:t>
            </a:fld>
            <a:endParaRPr lang="en-US"/>
          </a:p>
        </p:txBody>
      </p:sp>
    </p:spTree>
    <p:extLst>
      <p:ext uri="{BB962C8B-B14F-4D97-AF65-F5344CB8AC3E}">
        <p14:creationId xmlns:p14="http://schemas.microsoft.com/office/powerpoint/2010/main" val="2209155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graphics for title 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12884"/>
            <a:ext cx="9144000" cy="1653285"/>
          </a:xfrm>
          <a:prstGeom prst="rect">
            <a:avLst/>
          </a:prstGeom>
        </p:spPr>
      </p:pic>
      <p:sp>
        <p:nvSpPr>
          <p:cNvPr id="2" name="Title 1"/>
          <p:cNvSpPr>
            <a:spLocks noGrp="1"/>
          </p:cNvSpPr>
          <p:nvPr>
            <p:ph type="ctrTitle"/>
          </p:nvPr>
        </p:nvSpPr>
        <p:spPr>
          <a:xfrm>
            <a:off x="685800" y="2130425"/>
            <a:ext cx="7772400" cy="2021313"/>
          </a:xfrm>
        </p:spPr>
        <p:txBody>
          <a:bodyPr>
            <a:normAutofit fontScale="90000"/>
          </a:bodyPr>
          <a:lstStyle/>
          <a:p>
            <a:r>
              <a:rPr lang="en-US" sz="3600" dirty="0" smtClean="0">
                <a:latin typeface="Century Gothic"/>
                <a:cs typeface="Century Gothic"/>
              </a:rPr>
              <a:t/>
            </a:r>
            <a:br>
              <a:rPr lang="en-US" sz="3600" dirty="0" smtClean="0">
                <a:latin typeface="Century Gothic"/>
                <a:cs typeface="Century Gothic"/>
              </a:rPr>
            </a:br>
            <a:r>
              <a:rPr lang="en-US" sz="3600" smtClean="0">
                <a:latin typeface="Century Gothic"/>
                <a:cs typeface="Century Gothic"/>
              </a:rPr>
              <a:t>Lesson </a:t>
            </a:r>
            <a:r>
              <a:rPr lang="en-US" sz="3600">
                <a:latin typeface="Century Gothic"/>
                <a:cs typeface="Century Gothic"/>
              </a:rPr>
              <a:t>5</a:t>
            </a:r>
            <a:r>
              <a:rPr lang="en-US" sz="3600" dirty="0" smtClean="0">
                <a:latin typeface="Century Gothic"/>
                <a:cs typeface="Century Gothic"/>
              </a:rPr>
              <a:t/>
            </a:r>
            <a:br>
              <a:rPr lang="en-US" sz="3600" dirty="0" smtClean="0">
                <a:latin typeface="Century Gothic"/>
                <a:cs typeface="Century Gothic"/>
              </a:rPr>
            </a:br>
            <a:r>
              <a:rPr lang="en-US" sz="11100" b="1" dirty="0" smtClean="0">
                <a:effectLst>
                  <a:outerShdw blurRad="50800" dist="38100" dir="8580000" algn="tl" rotWithShape="0">
                    <a:srgbClr val="000000">
                      <a:alpha val="43000"/>
                    </a:srgbClr>
                  </a:outerShdw>
                </a:effectLst>
                <a:latin typeface="Century Gothic"/>
                <a:cs typeface="Century Gothic"/>
              </a:rPr>
              <a:t>FOOD</a:t>
            </a:r>
            <a:r>
              <a:rPr lang="en-US" sz="3600" dirty="0" smtClean="0">
                <a:latin typeface="Century Gothic"/>
                <a:cs typeface="Century Gothic"/>
              </a:rPr>
              <a:t/>
            </a:r>
            <a:br>
              <a:rPr lang="en-US" sz="3600" dirty="0" smtClean="0">
                <a:latin typeface="Century Gothic"/>
                <a:cs typeface="Century Gothic"/>
              </a:rPr>
            </a:br>
            <a:r>
              <a:rPr lang="en-US" sz="3600" dirty="0">
                <a:latin typeface="Century Gothic"/>
                <a:cs typeface="Century Gothic"/>
              </a:rPr>
              <a:t/>
            </a:r>
            <a:br>
              <a:rPr lang="en-US" sz="3600" dirty="0">
                <a:latin typeface="Century Gothic"/>
                <a:cs typeface="Century Gothic"/>
              </a:rPr>
            </a:br>
            <a:endParaRPr lang="en-US" sz="3600" dirty="0">
              <a:latin typeface="Century Gothic"/>
              <a:cs typeface="Century Gothic"/>
            </a:endParaRPr>
          </a:p>
        </p:txBody>
      </p:sp>
    </p:spTree>
    <p:extLst>
      <p:ext uri="{BB962C8B-B14F-4D97-AF65-F5344CB8AC3E}">
        <p14:creationId xmlns:p14="http://schemas.microsoft.com/office/powerpoint/2010/main" val="10278191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dim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09" y="2252562"/>
            <a:ext cx="8500877" cy="4205562"/>
          </a:xfrm>
          <a:prstGeom prst="rect">
            <a:avLst/>
          </a:prstGeom>
        </p:spPr>
      </p:pic>
      <p:sp>
        <p:nvSpPr>
          <p:cNvPr id="8" name="Title 1"/>
          <p:cNvSpPr>
            <a:spLocks noGrp="1"/>
          </p:cNvSpPr>
          <p:nvPr>
            <p:ph type="title"/>
          </p:nvPr>
        </p:nvSpPr>
        <p:spPr>
          <a:xfrm>
            <a:off x="169333" y="454108"/>
            <a:ext cx="8856133" cy="1630699"/>
          </a:xfrm>
        </p:spPr>
        <p:txBody>
          <a:bodyPr>
            <a:noAutofit/>
          </a:bodyPr>
          <a:lstStyle/>
          <a:p>
            <a:r>
              <a:rPr lang="en-US" sz="4800" b="1" dirty="0" smtClean="0">
                <a:latin typeface="Century Gothic"/>
                <a:cs typeface="Century Gothic"/>
              </a:rPr>
              <a:t>Homework</a:t>
            </a:r>
            <a:br>
              <a:rPr lang="en-US" sz="4800" b="1" dirty="0" smtClean="0">
                <a:latin typeface="Century Gothic"/>
                <a:cs typeface="Century Gothic"/>
              </a:rPr>
            </a:br>
            <a:r>
              <a:rPr lang="en-US" sz="1800" b="1" dirty="0" smtClean="0">
                <a:latin typeface="Century Gothic"/>
                <a:cs typeface="Century Gothic"/>
              </a:rPr>
              <a:t>Identify the condiments</a:t>
            </a:r>
            <a:r>
              <a:rPr lang="en-US" sz="1600" b="1" dirty="0" smtClean="0">
                <a:latin typeface="Century Gothic"/>
                <a:cs typeface="Century Gothic"/>
              </a:rPr>
              <a:t/>
            </a:r>
            <a:br>
              <a:rPr lang="en-US" sz="1600" b="1" dirty="0" smtClean="0">
                <a:latin typeface="Century Gothic"/>
                <a:cs typeface="Century Gothic"/>
              </a:rPr>
            </a:br>
            <a:r>
              <a:rPr lang="en-US" sz="2000" i="1" dirty="0" smtClean="0">
                <a:latin typeface="Century Gothic"/>
                <a:cs typeface="Century Gothic"/>
              </a:rPr>
              <a:t>honey</a:t>
            </a:r>
            <a:r>
              <a:rPr lang="en-US" sz="2000" dirty="0">
                <a:latin typeface="Century Gothic"/>
                <a:cs typeface="Century Gothic"/>
              </a:rPr>
              <a:t>, </a:t>
            </a:r>
            <a:r>
              <a:rPr lang="en-US" sz="2000" i="1" dirty="0">
                <a:latin typeface="Century Gothic"/>
                <a:cs typeface="Century Gothic"/>
              </a:rPr>
              <a:t>maple syrup</a:t>
            </a:r>
            <a:r>
              <a:rPr lang="en-US" sz="2000" dirty="0">
                <a:latin typeface="Century Gothic"/>
                <a:cs typeface="Century Gothic"/>
              </a:rPr>
              <a:t>, </a:t>
            </a:r>
            <a:r>
              <a:rPr lang="en-US" sz="2000" i="1" dirty="0">
                <a:latin typeface="Century Gothic"/>
                <a:cs typeface="Century Gothic"/>
              </a:rPr>
              <a:t>mustard</a:t>
            </a:r>
            <a:r>
              <a:rPr lang="en-US" sz="2000" dirty="0">
                <a:latin typeface="Century Gothic"/>
                <a:cs typeface="Century Gothic"/>
              </a:rPr>
              <a:t>, </a:t>
            </a:r>
            <a:r>
              <a:rPr lang="en-US" sz="2000" i="1" dirty="0">
                <a:latin typeface="Century Gothic"/>
                <a:cs typeface="Century Gothic"/>
              </a:rPr>
              <a:t>salt</a:t>
            </a:r>
            <a:r>
              <a:rPr lang="en-US" sz="2000" dirty="0">
                <a:latin typeface="Century Gothic"/>
                <a:cs typeface="Century Gothic"/>
              </a:rPr>
              <a:t>, </a:t>
            </a:r>
            <a:r>
              <a:rPr lang="en-US" sz="2000" i="1" dirty="0">
                <a:latin typeface="Century Gothic"/>
                <a:cs typeface="Century Gothic"/>
              </a:rPr>
              <a:t>jam</a:t>
            </a:r>
            <a:r>
              <a:rPr lang="en-US" sz="2000" dirty="0">
                <a:latin typeface="Century Gothic"/>
                <a:cs typeface="Century Gothic"/>
              </a:rPr>
              <a:t> </a:t>
            </a:r>
            <a:r>
              <a:rPr lang="en-US" sz="2000" i="1" dirty="0">
                <a:latin typeface="Century Gothic"/>
                <a:cs typeface="Century Gothic"/>
              </a:rPr>
              <a:t>mayonnaise</a:t>
            </a:r>
            <a:r>
              <a:rPr lang="en-US" sz="2000" dirty="0">
                <a:latin typeface="Century Gothic"/>
                <a:cs typeface="Century Gothic"/>
              </a:rPr>
              <a:t>, </a:t>
            </a:r>
            <a:r>
              <a:rPr lang="en-US" sz="2000" i="1" dirty="0">
                <a:latin typeface="Century Gothic"/>
                <a:cs typeface="Century Gothic"/>
              </a:rPr>
              <a:t>sugar</a:t>
            </a:r>
            <a:r>
              <a:rPr lang="en-US" sz="2000" dirty="0">
                <a:latin typeface="Century Gothic"/>
                <a:cs typeface="Century Gothic"/>
              </a:rPr>
              <a:t>, </a:t>
            </a:r>
            <a:r>
              <a:rPr lang="en-US" sz="2000" i="1" dirty="0">
                <a:latin typeface="Century Gothic"/>
                <a:cs typeface="Century Gothic"/>
              </a:rPr>
              <a:t>vinegar, barbecue sauce</a:t>
            </a:r>
            <a:r>
              <a:rPr lang="en-US" sz="2000" dirty="0">
                <a:latin typeface="Century Gothic"/>
                <a:cs typeface="Century Gothic"/>
              </a:rPr>
              <a:t>, </a:t>
            </a:r>
            <a:r>
              <a:rPr lang="en-US" sz="2000" i="1" dirty="0">
                <a:latin typeface="Century Gothic"/>
                <a:cs typeface="Century Gothic"/>
              </a:rPr>
              <a:t>soy sauce</a:t>
            </a:r>
            <a:r>
              <a:rPr lang="en-US" sz="2000" dirty="0">
                <a:latin typeface="Century Gothic"/>
                <a:cs typeface="Century Gothic"/>
              </a:rPr>
              <a:t>, </a:t>
            </a:r>
            <a:r>
              <a:rPr lang="en-US" sz="2000" i="1" dirty="0">
                <a:latin typeface="Century Gothic"/>
                <a:cs typeface="Century Gothic"/>
              </a:rPr>
              <a:t>pepper</a:t>
            </a:r>
            <a:r>
              <a:rPr lang="en-US" sz="2000" dirty="0">
                <a:latin typeface="Century Gothic"/>
                <a:cs typeface="Century Gothic"/>
              </a:rPr>
              <a:t>, </a:t>
            </a:r>
            <a:r>
              <a:rPr lang="en-US" sz="2000" i="1" dirty="0">
                <a:latin typeface="Century Gothic"/>
                <a:cs typeface="Century Gothic"/>
              </a:rPr>
              <a:t>hot sauce</a:t>
            </a:r>
            <a:r>
              <a:rPr lang="en-US" sz="2000" dirty="0">
                <a:latin typeface="Century Gothic"/>
                <a:cs typeface="Century Gothic"/>
              </a:rPr>
              <a:t>, </a:t>
            </a:r>
            <a:r>
              <a:rPr lang="en-US" sz="2000" i="1" dirty="0">
                <a:latin typeface="Century Gothic"/>
                <a:cs typeface="Century Gothic"/>
              </a:rPr>
              <a:t>wasabi</a:t>
            </a:r>
            <a:r>
              <a:rPr lang="en-US" sz="2000" dirty="0">
                <a:latin typeface="Century Gothic"/>
                <a:cs typeface="Century Gothic"/>
              </a:rPr>
              <a:t> and </a:t>
            </a:r>
            <a:r>
              <a:rPr lang="en-US" sz="2000" i="1" dirty="0">
                <a:latin typeface="Century Gothic"/>
                <a:cs typeface="Century Gothic"/>
              </a:rPr>
              <a:t>ketchup</a:t>
            </a:r>
            <a:r>
              <a:rPr lang="en-US" sz="2000" dirty="0">
                <a:latin typeface="Century Gothic"/>
                <a:cs typeface="Century Gothic"/>
              </a:rPr>
              <a:t>.</a:t>
            </a:r>
            <a:r>
              <a:rPr lang="en-US" sz="4800" dirty="0">
                <a:latin typeface="Century Gothic"/>
                <a:cs typeface="Century Gothic"/>
              </a:rPr>
              <a:t/>
            </a:r>
            <a:br>
              <a:rPr lang="en-US" sz="4800" dirty="0">
                <a:latin typeface="Century Gothic"/>
                <a:cs typeface="Century Gothic"/>
              </a:rPr>
            </a:br>
            <a:endParaRPr lang="en-US" sz="4800" b="1" dirty="0">
              <a:latin typeface="Century Gothic"/>
              <a:cs typeface="Century Gothic"/>
            </a:endParaRPr>
          </a:p>
        </p:txBody>
      </p:sp>
    </p:spTree>
    <p:extLst>
      <p:ext uri="{BB962C8B-B14F-4D97-AF65-F5344CB8AC3E}">
        <p14:creationId xmlns:p14="http://schemas.microsoft.com/office/powerpoint/2010/main" val="1104738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7156" y="1153786"/>
            <a:ext cx="8545349" cy="5484051"/>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742950" indent="-742950">
              <a:buAutoNum type="arabicPeriod"/>
            </a:pPr>
            <a:r>
              <a:rPr lang="en-US" sz="2800" dirty="0">
                <a:solidFill>
                  <a:schemeClr val="tx1"/>
                </a:solidFill>
                <a:latin typeface="Century Gothic"/>
                <a:cs typeface="Century Gothic"/>
              </a:rPr>
              <a:t>Condiments (con-di-</a:t>
            </a:r>
            <a:r>
              <a:rPr lang="en-US" sz="2800" dirty="0" err="1">
                <a:solidFill>
                  <a:schemeClr val="tx1"/>
                </a:solidFill>
                <a:latin typeface="Century Gothic"/>
                <a:cs typeface="Century Gothic"/>
              </a:rPr>
              <a:t>ments</a:t>
            </a:r>
            <a:r>
              <a:rPr lang="en-US" sz="2800" dirty="0">
                <a:solidFill>
                  <a:schemeClr val="tx1"/>
                </a:solidFill>
                <a:latin typeface="Century Gothic"/>
                <a:cs typeface="Century Gothic"/>
              </a:rPr>
              <a:t>) are sauces that we put in our food to give it some extra flavor</a:t>
            </a:r>
            <a:r>
              <a:rPr lang="en-US" sz="2800" dirty="0" smtClean="0">
                <a:solidFill>
                  <a:schemeClr val="tx1"/>
                </a:solidFill>
                <a:latin typeface="Century Gothic"/>
                <a:cs typeface="Century Gothic"/>
              </a:rPr>
              <a:t>.</a:t>
            </a:r>
          </a:p>
          <a:p>
            <a:pPr marL="742950" indent="-742950">
              <a:buFontTx/>
              <a:buAutoNum type="arabicPeriod"/>
            </a:pPr>
            <a:r>
              <a:rPr lang="en-US" sz="2800" dirty="0">
                <a:solidFill>
                  <a:schemeClr val="tx1"/>
                </a:solidFill>
                <a:latin typeface="Century Gothic"/>
                <a:cs typeface="Century Gothic"/>
              </a:rPr>
              <a:t>What condiments do you use in your culture</a:t>
            </a:r>
            <a:r>
              <a:rPr lang="en-US" sz="2800" dirty="0" smtClean="0">
                <a:solidFill>
                  <a:schemeClr val="tx1"/>
                </a:solidFill>
                <a:latin typeface="Century Gothic"/>
                <a:cs typeface="Century Gothic"/>
              </a:rPr>
              <a:t>?</a:t>
            </a:r>
          </a:p>
          <a:p>
            <a:pPr marL="742950" indent="-742950">
              <a:buAutoNum type="arabicPeriod"/>
            </a:pPr>
            <a:r>
              <a:rPr lang="en-US" sz="2800" dirty="0" smtClean="0">
                <a:solidFill>
                  <a:schemeClr val="tx1"/>
                </a:solidFill>
                <a:latin typeface="Century Gothic"/>
                <a:cs typeface="Century Gothic"/>
              </a:rPr>
              <a:t>Match these words with the condiments in the photo:  </a:t>
            </a:r>
            <a:r>
              <a:rPr lang="en-US" sz="2800" i="1" dirty="0" smtClean="0">
                <a:solidFill>
                  <a:schemeClr val="tx1"/>
                </a:solidFill>
                <a:latin typeface="Century Gothic"/>
                <a:cs typeface="Century Gothic"/>
              </a:rPr>
              <a:t>honey</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maple syrup</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mustard</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salt</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jam</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mayonnaise</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sugar</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vinegar, barbecue sauce</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soy sauce</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pepper</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hot sauce</a:t>
            </a:r>
            <a:r>
              <a:rPr lang="en-US" sz="2800" dirty="0" smtClean="0">
                <a:solidFill>
                  <a:schemeClr val="tx1"/>
                </a:solidFill>
                <a:latin typeface="Century Gothic"/>
                <a:cs typeface="Century Gothic"/>
              </a:rPr>
              <a:t>, </a:t>
            </a:r>
            <a:r>
              <a:rPr lang="en-US" sz="2800" i="1" dirty="0" smtClean="0">
                <a:solidFill>
                  <a:schemeClr val="tx1"/>
                </a:solidFill>
                <a:latin typeface="Century Gothic"/>
                <a:cs typeface="Century Gothic"/>
              </a:rPr>
              <a:t>wasabi</a:t>
            </a:r>
            <a:r>
              <a:rPr lang="en-US" sz="2800" dirty="0" smtClean="0">
                <a:solidFill>
                  <a:schemeClr val="tx1"/>
                </a:solidFill>
                <a:latin typeface="Century Gothic"/>
                <a:cs typeface="Century Gothic"/>
              </a:rPr>
              <a:t> and </a:t>
            </a:r>
            <a:r>
              <a:rPr lang="en-US" sz="2800" i="1" dirty="0" smtClean="0">
                <a:solidFill>
                  <a:schemeClr val="tx1"/>
                </a:solidFill>
                <a:latin typeface="Century Gothic"/>
                <a:cs typeface="Century Gothic"/>
              </a:rPr>
              <a:t>ketchup</a:t>
            </a:r>
            <a:r>
              <a:rPr lang="en-US" sz="2800" dirty="0" smtClean="0">
                <a:solidFill>
                  <a:schemeClr val="tx1"/>
                </a:solidFill>
                <a:latin typeface="Century Gothic"/>
                <a:cs typeface="Century Gothic"/>
              </a:rPr>
              <a:t>.</a:t>
            </a:r>
          </a:p>
          <a:p>
            <a:r>
              <a:rPr lang="en-US" sz="2800" b="1" dirty="0" smtClean="0">
                <a:solidFill>
                  <a:schemeClr val="tx1"/>
                </a:solidFill>
                <a:latin typeface="Century Gothic"/>
                <a:cs typeface="Century Gothic"/>
              </a:rPr>
              <a:t>See condiment picture on the next slide.</a:t>
            </a:r>
            <a:endParaRPr lang="en-US" sz="2800" b="1" dirty="0">
              <a:solidFill>
                <a:schemeClr val="tx1"/>
              </a:solidFill>
              <a:latin typeface="Century Gothic"/>
              <a:cs typeface="Century Gothic"/>
            </a:endParaRPr>
          </a:p>
          <a:p>
            <a:endParaRPr lang="en-US" sz="2800" dirty="0" smtClean="0">
              <a:solidFill>
                <a:schemeClr val="tx1"/>
              </a:solidFill>
              <a:latin typeface="Century Gothic"/>
              <a:cs typeface="Century Gothic"/>
            </a:endParaRPr>
          </a:p>
        </p:txBody>
      </p:sp>
      <p:sp>
        <p:nvSpPr>
          <p:cNvPr id="2" name="Title 1"/>
          <p:cNvSpPr>
            <a:spLocks noGrp="1"/>
          </p:cNvSpPr>
          <p:nvPr>
            <p:ph type="title"/>
          </p:nvPr>
        </p:nvSpPr>
        <p:spPr>
          <a:xfrm>
            <a:off x="169333" y="34751"/>
            <a:ext cx="8856133" cy="1143000"/>
          </a:xfrm>
        </p:spPr>
        <p:txBody>
          <a:bodyPr>
            <a:noAutofit/>
          </a:bodyPr>
          <a:lstStyle/>
          <a:p>
            <a:r>
              <a:rPr lang="en-US" sz="4800" b="1" dirty="0" smtClean="0">
                <a:latin typeface="Century Gothic"/>
                <a:cs typeface="Century Gothic"/>
              </a:rPr>
              <a:t>Homework</a:t>
            </a:r>
            <a:endParaRPr lang="en-US" sz="4800" b="1" dirty="0">
              <a:latin typeface="Century Gothic"/>
              <a:cs typeface="Century Gothic"/>
            </a:endParaRPr>
          </a:p>
        </p:txBody>
      </p:sp>
    </p:spTree>
    <p:extLst>
      <p:ext uri="{BB962C8B-B14F-4D97-AF65-F5344CB8AC3E}">
        <p14:creationId xmlns:p14="http://schemas.microsoft.com/office/powerpoint/2010/main" val="1183133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TotalTime>
  <Words>131</Words>
  <Application>Microsoft Macintosh PowerPoint</Application>
  <PresentationFormat>On-screen Show (4:3)</PresentationFormat>
  <Paragraphs>9</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 Lesson 5 FOOD  </vt:lpstr>
      <vt:lpstr>Homework Identify the condiments honey, maple syrup, mustard, salt, jam mayonnaise, sugar, vinegar, barbecue sauce, soy sauce, pepper, hot sauce, wasabi and ketchup. </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dc:title>
  <dc:creator>Asia Dietrich</dc:creator>
  <cp:lastModifiedBy>Asia Dietrich</cp:lastModifiedBy>
  <cp:revision>8</cp:revision>
  <dcterms:created xsi:type="dcterms:W3CDTF">2016-07-01T14:02:12Z</dcterms:created>
  <dcterms:modified xsi:type="dcterms:W3CDTF">2016-07-07T22:21:27Z</dcterms:modified>
</cp:coreProperties>
</file>