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84" r:id="rId3"/>
    <p:sldId id="258" r:id="rId4"/>
    <p:sldId id="282" r:id="rId5"/>
    <p:sldId id="272" r:id="rId6"/>
    <p:sldId id="283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338A-EA47-FB4E-8909-7E3D63EB002B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89E9-1F3B-1649-9345-4CA41955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what</a:t>
            </a:r>
            <a:r>
              <a:rPr lang="en-US" baseline="0" dirty="0" smtClean="0"/>
              <a:t> “desserts” means (a sweet course usually served at the end of a meal). Have students circle the desserts. Then, go over each of the foods and give the English word for each graphic.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what</a:t>
            </a:r>
            <a:r>
              <a:rPr lang="en-US" baseline="0" dirty="0" smtClean="0"/>
              <a:t> “desserts” means (a sweet course usually served at the end of a meal). Have students circle the desserts. Then, go over each of the foods and give the English word for each graphic.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Ask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out </a:t>
            </a:r>
            <a:r>
              <a:rPr lang="de-DE" dirty="0" err="1" smtClean="0"/>
              <a:t>their</a:t>
            </a:r>
            <a:r>
              <a:rPr lang="de-DE" dirty="0" smtClean="0"/>
              <a:t> “</a:t>
            </a:r>
            <a:r>
              <a:rPr lang="de-DE" dirty="0" err="1" smtClean="0"/>
              <a:t>Kitchen</a:t>
            </a:r>
            <a:r>
              <a:rPr lang="de-DE" dirty="0" smtClean="0"/>
              <a:t> Verb </a:t>
            </a:r>
            <a:r>
              <a:rPr lang="de-DE" dirty="0" err="1" smtClean="0"/>
              <a:t>Activity.pdf</a:t>
            </a:r>
            <a:r>
              <a:rPr lang="de-DE" dirty="0" smtClean="0"/>
              <a:t>“ </a:t>
            </a:r>
            <a:r>
              <a:rPr lang="de-DE" dirty="0" err="1" smtClean="0"/>
              <a:t>worksheet</a:t>
            </a:r>
            <a:r>
              <a:rPr lang="de-DE" dirty="0" smtClean="0"/>
              <a:t>. Go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definitions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fill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numbers</a:t>
            </a:r>
            <a:r>
              <a:rPr lang="de-DE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Pre-teach the vocabulary</a:t>
            </a:r>
            <a:r>
              <a:rPr lang="en-US" baseline="0" dirty="0" smtClean="0"/>
              <a:t> on the right.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</a:t>
            </a:r>
            <a:r>
              <a:rPr lang="en-US" sz="3600" dirty="0">
                <a:latin typeface="Century Gothic"/>
                <a:cs typeface="Century Gothic"/>
              </a:rPr>
              <a:t>6</a:t>
            </a:r>
            <a:r>
              <a:rPr lang="en-US" sz="3600" smtClean="0">
                <a:latin typeface="Century Gothic"/>
                <a:cs typeface="Century Gothic"/>
              </a:rPr>
              <a:t>: </a:t>
            </a:r>
            <a:r>
              <a:rPr lang="en-US" sz="3600" dirty="0" smtClean="0">
                <a:latin typeface="Century Gothic"/>
                <a:cs typeface="Century Gothic"/>
              </a:rPr>
              <a:t>Tutoring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0"/>
            <a:ext cx="8665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6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0"/>
            <a:ext cx="8797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12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64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1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8971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41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0"/>
            <a:ext cx="3665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86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42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entury Gothic"/>
                <a:cs typeface="Century Gothic"/>
              </a:rPr>
              <a:t>What are some other foods you can think of for each colour in the food rainbow?</a:t>
            </a:r>
            <a:endParaRPr lang="en-US" sz="40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FoodRainb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9096"/>
            <a:ext cx="9144000" cy="47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2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39561" y="1781755"/>
            <a:ext cx="8438444" cy="27696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Practiced ‘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ng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’ and ‘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ing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’ words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Used ‘because’ </a:t>
            </a:r>
          </a:p>
          <a:p>
            <a:pPr marL="571500" indent="-571500">
              <a:buFont typeface="Arial"/>
              <a:buChar char="•"/>
            </a:pPr>
            <a:r>
              <a:rPr lang="en-US" sz="3600" smtClean="0">
                <a:solidFill>
                  <a:schemeClr val="tx1"/>
                </a:solidFill>
                <a:latin typeface="Century Gothic"/>
                <a:cs typeface="Century Gothic"/>
              </a:rPr>
              <a:t>Reading skills </a:t>
            </a:r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0444" y="1693333"/>
            <a:ext cx="4938889" cy="41247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629" y="1731403"/>
            <a:ext cx="4253233" cy="479777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Reading a poem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Kitchen verbs</a:t>
            </a:r>
            <a:endParaRPr lang="en-US" sz="3600" dirty="0" smtClean="0">
              <a:latin typeface="Century Gothic"/>
              <a:cs typeface="Century Gothic"/>
            </a:endParaRPr>
          </a:p>
          <a:p>
            <a:r>
              <a:rPr lang="en-US" sz="3600" dirty="0" smtClean="0">
                <a:latin typeface="Century Gothic"/>
                <a:cs typeface="Century Gothic"/>
              </a:rPr>
              <a:t>Reading a story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a/an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Food rainbow</a:t>
            </a:r>
            <a:endParaRPr lang="en-US" sz="36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3600" dirty="0" smtClean="0">
              <a:latin typeface="Century Gothic"/>
              <a:cs typeface="Century Gothic"/>
            </a:endParaRPr>
          </a:p>
          <a:p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8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es Appl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369"/>
            <a:ext cx="9144000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0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In the kitchen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Kitchen Verb Activti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"/>
          <a:stretch/>
        </p:blipFill>
        <p:spPr>
          <a:xfrm>
            <a:off x="2403863" y="860778"/>
            <a:ext cx="4443622" cy="572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73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2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n activity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2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48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12074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entury Gothic"/>
                <a:cs typeface="Century Gothic"/>
              </a:rPr>
              <a:t>Story Time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93" y="810634"/>
            <a:ext cx="3386255" cy="5850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330" y="810634"/>
            <a:ext cx="3328828" cy="58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0"/>
            <a:ext cx="823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31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0"/>
            <a:ext cx="814591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0"/>
            <a:ext cx="814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29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203</Words>
  <Application>Microsoft Macintosh PowerPoint</Application>
  <PresentationFormat>On-screen Show (4:3)</PresentationFormat>
  <Paragraphs>35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 Lesson 6: Tutoring FOOD  </vt:lpstr>
      <vt:lpstr>What we will learn today</vt:lpstr>
      <vt:lpstr>PowerPoint Presentation</vt:lpstr>
      <vt:lpstr>In the kitchen</vt:lpstr>
      <vt:lpstr>PowerPoint Presentation</vt:lpstr>
      <vt:lpstr>PowerPoint Presentation</vt:lpstr>
      <vt:lpstr>Story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some other foods you can think of for each colour in the food rainbow?</vt:lpstr>
      <vt:lpstr>What did I learn today?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52</cp:revision>
  <dcterms:created xsi:type="dcterms:W3CDTF">2016-07-01T14:02:12Z</dcterms:created>
  <dcterms:modified xsi:type="dcterms:W3CDTF">2016-07-18T19:53:19Z</dcterms:modified>
</cp:coreProperties>
</file>