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6" r:id="rId3"/>
    <p:sldId id="257" r:id="rId4"/>
    <p:sldId id="259" r:id="rId5"/>
    <p:sldId id="261" r:id="rId6"/>
    <p:sldId id="260" r:id="rId7"/>
    <p:sldId id="262" r:id="rId8"/>
    <p:sldId id="263" r:id="rId9"/>
    <p:sldId id="267" r:id="rId10"/>
    <p:sldId id="266" r:id="rId11"/>
    <p:sldId id="265" r:id="rId12"/>
    <p:sldId id="269" r:id="rId13"/>
    <p:sldId id="268" r:id="rId14"/>
    <p:sldId id="270" r:id="rId15"/>
    <p:sldId id="271" r:id="rId16"/>
    <p:sldId id="272" r:id="rId17"/>
    <p:sldId id="275" r:id="rId18"/>
    <p:sldId id="274" r:id="rId19"/>
    <p:sldId id="258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73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93338A-EA47-FB4E-8909-7E3D63EB002B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3F89E9-1F3B-1649-9345-4CA41955A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603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over the</a:t>
            </a:r>
            <a:r>
              <a:rPr lang="en-US" baseline="0" dirty="0" smtClean="0"/>
              <a:t> learning goals.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780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Complete the </a:t>
            </a:r>
            <a:r>
              <a:rPr lang="en-US" smtClean="0"/>
              <a:t>word search.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Review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93C13-6889-7746-9BF4-5CD3FB40A3E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922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Download and print “Tutoring TR Words Copy </a:t>
            </a:r>
            <a:r>
              <a:rPr lang="en-US" dirty="0" err="1" smtClean="0"/>
              <a:t>Worksheet.pdf</a:t>
            </a:r>
            <a:r>
              <a:rPr lang="en-US" dirty="0" smtClean="0"/>
              <a:t>”.</a:t>
            </a:r>
            <a:r>
              <a:rPr lang="en-US" baseline="0" dirty="0" smtClean="0"/>
              <a:t> Teach new vocabulary to the students, and get them to write the word.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CC1B74-F970-B24A-9EEA-3C46080332F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9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0790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28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855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40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25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33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62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093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314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18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459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98F30-7818-C14C-AA6E-03B5F72024D5}" type="datetimeFigureOut">
              <a:rPr lang="en-US" smtClean="0"/>
              <a:t>16-07-18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ED70BB-9A74-0840-ABFC-F028D17BFC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5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s for title p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12884"/>
            <a:ext cx="9144000" cy="16532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21313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smtClean="0">
                <a:latin typeface="Century Gothic"/>
                <a:cs typeface="Century Gothic"/>
              </a:rPr>
              <a:t>Lesson </a:t>
            </a:r>
            <a:r>
              <a:rPr lang="en-US" sz="3600" dirty="0">
                <a:latin typeface="Century Gothic"/>
                <a:cs typeface="Century Gothic"/>
              </a:rPr>
              <a:t>7</a:t>
            </a:r>
            <a:r>
              <a:rPr lang="en-US" sz="3600" smtClean="0">
                <a:latin typeface="Century Gothic"/>
                <a:cs typeface="Century Gothic"/>
              </a:rPr>
              <a:t>: </a:t>
            </a:r>
            <a:r>
              <a:rPr lang="en-US" sz="3600" dirty="0" smtClean="0">
                <a:latin typeface="Century Gothic"/>
                <a:cs typeface="Century Gothic"/>
              </a:rPr>
              <a:t>Tutoring</a:t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11100" b="1" dirty="0" smtClean="0">
                <a:effectLst>
                  <a:outerShdw blurRad="50800" dist="38100" dir="85800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FOOD</a:t>
            </a:r>
            <a:r>
              <a:rPr lang="en-US" sz="3600" dirty="0" smtClean="0">
                <a:latin typeface="Century Gothic"/>
                <a:cs typeface="Century Gothic"/>
              </a:rPr>
              <a:t/>
            </a:r>
            <a:br>
              <a:rPr lang="en-US" sz="3600" dirty="0" smtClean="0">
                <a:latin typeface="Century Gothic"/>
                <a:cs typeface="Century Gothic"/>
              </a:rPr>
            </a:br>
            <a:r>
              <a:rPr lang="en-US" sz="3600" dirty="0">
                <a:latin typeface="Century Gothic"/>
                <a:cs typeface="Century Gothic"/>
              </a:rPr>
              <a:t/>
            </a:r>
            <a:br>
              <a:rPr lang="en-US" sz="3600" dirty="0">
                <a:latin typeface="Century Gothic"/>
                <a:cs typeface="Century Gothic"/>
              </a:rPr>
            </a:br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343" y="817366"/>
            <a:ext cx="1664489" cy="7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19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666506"/>
            <a:ext cx="9144000" cy="552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070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0843"/>
            <a:ext cx="9144000" cy="5936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0499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651"/>
          <a:stretch/>
        </p:blipFill>
        <p:spPr>
          <a:xfrm rot="10800000">
            <a:off x="-4" y="523140"/>
            <a:ext cx="9181091" cy="56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51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4477"/>
            <a:ext cx="9144000" cy="5952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927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410"/>
          <a:stretch/>
        </p:blipFill>
        <p:spPr>
          <a:xfrm rot="10800000">
            <a:off x="-3" y="601064"/>
            <a:ext cx="9144002" cy="555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9347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0637"/>
            <a:ext cx="8993817" cy="560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415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655"/>
          <a:stretch/>
        </p:blipFill>
        <p:spPr>
          <a:xfrm rot="10800000">
            <a:off x="0" y="566547"/>
            <a:ext cx="9141910" cy="566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09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5672"/>
            <a:ext cx="9144000" cy="5826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915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446074"/>
            <a:ext cx="9144000" cy="5949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119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8574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Century Gothic"/>
                <a:cs typeface="Century Gothic"/>
              </a:rPr>
              <a:t>Word Search</a:t>
            </a:r>
            <a:endParaRPr lang="en-US" sz="6000" b="1" dirty="0">
              <a:latin typeface="Century Gothic"/>
              <a:cs typeface="Century Gothic"/>
            </a:endParaRPr>
          </a:p>
        </p:txBody>
      </p:sp>
      <p:pic>
        <p:nvPicPr>
          <p:cNvPr id="5" name="Picture 4" descr="Tutoring TR Word Search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42387"/>
            <a:ext cx="7257288" cy="5327904"/>
          </a:xfrm>
          <a:prstGeom prst="rect">
            <a:avLst/>
          </a:prstGeom>
        </p:spPr>
      </p:pic>
      <p:pic>
        <p:nvPicPr>
          <p:cNvPr id="4" name="Picture 3" descr="TR Word Search Word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144" y="718666"/>
            <a:ext cx="4404360" cy="2231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709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10444" y="2126514"/>
            <a:ext cx="4938889" cy="32195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91194"/>
            <a:ext cx="8229600" cy="1143000"/>
          </a:xfrm>
        </p:spPr>
        <p:txBody>
          <a:bodyPr>
            <a:noAutofit/>
          </a:bodyPr>
          <a:lstStyle/>
          <a:p>
            <a:r>
              <a:rPr lang="en-US" sz="5000" b="1" dirty="0" smtClean="0">
                <a:latin typeface="Century Gothic"/>
                <a:cs typeface="Century Gothic"/>
              </a:rPr>
              <a:t>What we will learn today</a:t>
            </a:r>
            <a:endParaRPr lang="en-US" sz="5000" b="1" dirty="0">
              <a:latin typeface="Century Gothic"/>
              <a:cs typeface="Century Gothic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9629" y="2387440"/>
            <a:ext cx="4253233" cy="4797778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Century Gothic"/>
                <a:cs typeface="Century Gothic"/>
              </a:rPr>
              <a:t>Using </a:t>
            </a:r>
            <a:r>
              <a:rPr lang="en-US" sz="3600" dirty="0" err="1" smtClean="0">
                <a:latin typeface="Century Gothic"/>
                <a:cs typeface="Century Gothic"/>
              </a:rPr>
              <a:t>tr</a:t>
            </a:r>
            <a:r>
              <a:rPr lang="en-US" sz="3600" dirty="0" smtClean="0">
                <a:latin typeface="Century Gothic"/>
                <a:cs typeface="Century Gothic"/>
              </a:rPr>
              <a:t> words</a:t>
            </a:r>
          </a:p>
          <a:p>
            <a:r>
              <a:rPr lang="en-US" sz="3600" dirty="0" smtClean="0">
                <a:latin typeface="Century Gothic"/>
                <a:cs typeface="Century Gothic"/>
              </a:rPr>
              <a:t>Kitchen utensils </a:t>
            </a:r>
            <a:endParaRPr lang="en-US" sz="3600" dirty="0" smtClean="0">
              <a:latin typeface="Century Gothic"/>
              <a:cs typeface="Century Gothic"/>
            </a:endParaRPr>
          </a:p>
          <a:p>
            <a:r>
              <a:rPr lang="en-US" sz="3600" dirty="0" smtClean="0">
                <a:latin typeface="Century Gothic"/>
                <a:cs typeface="Century Gothic"/>
              </a:rPr>
              <a:t>Reading a story</a:t>
            </a:r>
          </a:p>
          <a:p>
            <a:r>
              <a:rPr lang="en-US" sz="3600" dirty="0" smtClean="0">
                <a:latin typeface="Century Gothic"/>
                <a:cs typeface="Century Gothic"/>
              </a:rPr>
              <a:t>Word search </a:t>
            </a:r>
            <a:endParaRPr lang="en-US" sz="3600" dirty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n-US" sz="3600" dirty="0" smtClean="0">
              <a:latin typeface="Century Gothic"/>
              <a:cs typeface="Century Gothic"/>
            </a:endParaRPr>
          </a:p>
          <a:p>
            <a:endParaRPr lang="en-US" sz="3600" dirty="0">
              <a:latin typeface="Century Gothic"/>
              <a:cs typeface="Century Gothic"/>
            </a:endParaRPr>
          </a:p>
        </p:txBody>
      </p:sp>
      <p:pic>
        <p:nvPicPr>
          <p:cNvPr id="6" name="Picture 5" descr="book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33" y="1693333"/>
            <a:ext cx="3781779" cy="455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88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34751"/>
            <a:ext cx="8229600" cy="1143000"/>
          </a:xfrm>
        </p:spPr>
        <p:txBody>
          <a:bodyPr/>
          <a:lstStyle/>
          <a:p>
            <a:r>
              <a:rPr lang="en-US" b="1" dirty="0" smtClean="0">
                <a:latin typeface="Century Gothic"/>
                <a:cs typeface="Century Gothic"/>
              </a:rPr>
              <a:t>What did I learn today?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439561" y="1781755"/>
            <a:ext cx="8438444" cy="2769663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Practiced 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‘</a:t>
            </a:r>
            <a:r>
              <a:rPr lang="en-US" sz="3600" dirty="0" err="1" smtClean="0">
                <a:solidFill>
                  <a:schemeClr val="tx1"/>
                </a:solidFill>
                <a:latin typeface="Century Gothic"/>
                <a:cs typeface="Century Gothic"/>
              </a:rPr>
              <a:t>tr</a:t>
            </a: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’ words</a:t>
            </a:r>
            <a:endParaRPr lang="en-US" sz="3600" dirty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Word search </a:t>
            </a:r>
          </a:p>
          <a:p>
            <a:pPr marL="571500" indent="-571500">
              <a:buFont typeface="Arial"/>
              <a:buChar char="•"/>
            </a:pPr>
            <a:r>
              <a:rPr lang="en-US" sz="3600" smtClean="0">
                <a:solidFill>
                  <a:schemeClr val="tx1"/>
                </a:solidFill>
                <a:latin typeface="Century Gothic"/>
                <a:cs typeface="Century Gothic"/>
              </a:rPr>
              <a:t>Kitchen tools </a:t>
            </a:r>
            <a:endParaRPr lang="en-US" sz="3600" dirty="0" smtClean="0">
              <a:solidFill>
                <a:schemeClr val="tx1"/>
              </a:solidFill>
              <a:latin typeface="Century Gothic"/>
              <a:cs typeface="Century Gothic"/>
            </a:endParaRPr>
          </a:p>
          <a:p>
            <a:pPr marL="571500" indent="-571500">
              <a:buFont typeface="Arial"/>
              <a:buChar char="•"/>
            </a:pPr>
            <a:r>
              <a:rPr lang="en-US" sz="3600" dirty="0" smtClean="0">
                <a:solidFill>
                  <a:schemeClr val="tx1"/>
                </a:solidFill>
                <a:latin typeface="Century Gothic"/>
                <a:cs typeface="Century Gothic"/>
              </a:rPr>
              <a:t>Read a story about a sandwich</a:t>
            </a:r>
            <a:endParaRPr lang="en-US" sz="3600" dirty="0" smtClean="0">
              <a:solidFill>
                <a:schemeClr val="tx1"/>
              </a:solidFill>
              <a:latin typeface="Century Gothic"/>
              <a:cs typeface="Century Gothic"/>
            </a:endParaRPr>
          </a:p>
        </p:txBody>
      </p:sp>
      <p:pic>
        <p:nvPicPr>
          <p:cNvPr id="8" name="Picture 7" descr="foodcollec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8" y="5298777"/>
            <a:ext cx="8857181" cy="113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2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8574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Century Gothic"/>
                <a:cs typeface="Century Gothic"/>
              </a:rPr>
              <a:t>Trace and copy</a:t>
            </a:r>
            <a:endParaRPr lang="en-US" sz="6000" b="1" dirty="0">
              <a:latin typeface="Century Gothic"/>
              <a:cs typeface="Century Gothic"/>
            </a:endParaRPr>
          </a:p>
        </p:txBody>
      </p:sp>
      <p:pic>
        <p:nvPicPr>
          <p:cNvPr id="3" name="Picture 2" descr="tr-words-cop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609" y="852594"/>
            <a:ext cx="4315565" cy="600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804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71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800" b="1" dirty="0" smtClean="0">
                <a:latin typeface="Century Gothic"/>
                <a:cs typeface="Century Gothic"/>
              </a:rPr>
              <a:t>Utensils Worksheet</a:t>
            </a:r>
            <a:br>
              <a:rPr lang="en-US" sz="4800" b="1" dirty="0" smtClean="0">
                <a:latin typeface="Century Gothic"/>
                <a:cs typeface="Century Gothic"/>
              </a:rPr>
            </a:br>
            <a:r>
              <a:rPr lang="en-US" sz="2700" b="1" dirty="0" smtClean="0">
                <a:latin typeface="Century Gothic"/>
                <a:cs typeface="Century Gothic"/>
              </a:rPr>
              <a:t>Download “</a:t>
            </a:r>
            <a:r>
              <a:rPr lang="fi-FI" sz="2700" b="1" dirty="0" err="1" smtClean="0">
                <a:latin typeface="Century Gothic"/>
                <a:cs typeface="Century Gothic"/>
              </a:rPr>
              <a:t>Tutoring</a:t>
            </a:r>
            <a:r>
              <a:rPr lang="fi-FI" sz="2700" b="1" dirty="0" smtClean="0">
                <a:latin typeface="Century Gothic"/>
                <a:cs typeface="Century Gothic"/>
              </a:rPr>
              <a:t> </a:t>
            </a:r>
            <a:r>
              <a:rPr lang="fi-FI" sz="2700" b="1" dirty="0" err="1">
                <a:latin typeface="Century Gothic"/>
                <a:cs typeface="Century Gothic"/>
              </a:rPr>
              <a:t>Kitchen</a:t>
            </a:r>
            <a:r>
              <a:rPr lang="fi-FI" sz="2700" b="1" dirty="0">
                <a:latin typeface="Century Gothic"/>
                <a:cs typeface="Century Gothic"/>
              </a:rPr>
              <a:t> </a:t>
            </a:r>
            <a:r>
              <a:rPr lang="fi-FI" sz="2700" b="1" dirty="0" err="1">
                <a:latin typeface="Century Gothic"/>
                <a:cs typeface="Century Gothic"/>
              </a:rPr>
              <a:t>Utensils</a:t>
            </a:r>
            <a:r>
              <a:rPr lang="fi-FI" sz="2700" b="1" dirty="0">
                <a:latin typeface="Century Gothic"/>
                <a:cs typeface="Century Gothic"/>
              </a:rPr>
              <a:t> </a:t>
            </a:r>
            <a:r>
              <a:rPr lang="fi-FI" sz="2700" b="1" dirty="0" err="1" smtClean="0">
                <a:latin typeface="Century Gothic"/>
                <a:cs typeface="Century Gothic"/>
              </a:rPr>
              <a:t>Workseet.pdf</a:t>
            </a:r>
            <a:r>
              <a:rPr lang="fi-FI" sz="2700" b="1" dirty="0" smtClean="0">
                <a:latin typeface="Century Gothic"/>
                <a:cs typeface="Century Gothic"/>
              </a:rPr>
              <a:t>”</a:t>
            </a:r>
            <a:endParaRPr lang="en-US" sz="2700" b="1" dirty="0">
              <a:latin typeface="Century Gothic"/>
              <a:cs typeface="Century Gothic"/>
            </a:endParaRPr>
          </a:p>
        </p:txBody>
      </p:sp>
      <p:pic>
        <p:nvPicPr>
          <p:cNvPr id="4" name="Picture 3" descr="kitchen utensils activit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269" y="1137670"/>
            <a:ext cx="4435747" cy="5542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475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8574"/>
            <a:ext cx="8229600" cy="1143000"/>
          </a:xfrm>
        </p:spPr>
        <p:txBody>
          <a:bodyPr>
            <a:normAutofit/>
          </a:bodyPr>
          <a:lstStyle/>
          <a:p>
            <a:r>
              <a:rPr lang="en-US" sz="4800" b="1" dirty="0">
                <a:latin typeface="Century Gothic"/>
                <a:cs typeface="Century Gothic"/>
              </a:rPr>
              <a:t>Utensils </a:t>
            </a:r>
            <a:r>
              <a:rPr lang="en-US" sz="4800" b="1" dirty="0" smtClean="0">
                <a:latin typeface="Century Gothic"/>
                <a:cs typeface="Century Gothic"/>
              </a:rPr>
              <a:t>Worksheet Answers</a:t>
            </a:r>
            <a:endParaRPr lang="en-US" sz="4800" b="1" dirty="0">
              <a:latin typeface="Century Gothic"/>
              <a:cs typeface="Century Gothic"/>
            </a:endParaRPr>
          </a:p>
        </p:txBody>
      </p:sp>
      <p:pic>
        <p:nvPicPr>
          <p:cNvPr id="6" name="Picture 5" descr="kitchen utensils activity answer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6" y="866351"/>
            <a:ext cx="8962546" cy="566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15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8574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b="1" dirty="0" smtClean="0">
                <a:latin typeface="Century Gothic"/>
                <a:cs typeface="Century Gothic"/>
              </a:rPr>
              <a:t>Story Time</a:t>
            </a:r>
            <a:endParaRPr lang="en-US" sz="6000" b="1" dirty="0">
              <a:latin typeface="Century Gothic"/>
              <a:cs typeface="Century Gothic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544" y="921587"/>
            <a:ext cx="8424624" cy="529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85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1795"/>
            <a:ext cx="9092508" cy="5782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22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4141" y="832410"/>
            <a:ext cx="9175305" cy="512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5337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4110"/>
            <a:ext cx="9144000" cy="598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4289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105</Words>
  <Application>Microsoft Macintosh PowerPoint</Application>
  <PresentationFormat>On-screen Show (4:3)</PresentationFormat>
  <Paragraphs>39</Paragraphs>
  <Slides>20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 Lesson 7: Tutoring FOOD  </vt:lpstr>
      <vt:lpstr>What we will learn today</vt:lpstr>
      <vt:lpstr>Trace and copy</vt:lpstr>
      <vt:lpstr>Utensils Worksheet Download “Tutoring Kitchen Utensils Workseet.pdf”</vt:lpstr>
      <vt:lpstr>Utensils Worksheet Answers</vt:lpstr>
      <vt:lpstr>Story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Word Search</vt:lpstr>
      <vt:lpstr>What did I learn today?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1</dc:title>
  <dc:creator>Asia Dietrich</dc:creator>
  <cp:lastModifiedBy>Asia Dietrich</cp:lastModifiedBy>
  <cp:revision>63</cp:revision>
  <dcterms:created xsi:type="dcterms:W3CDTF">2016-07-01T14:02:12Z</dcterms:created>
  <dcterms:modified xsi:type="dcterms:W3CDTF">2016-07-18T19:44:59Z</dcterms:modified>
</cp:coreProperties>
</file>