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2" r:id="rId3"/>
    <p:sldId id="275" r:id="rId4"/>
    <p:sldId id="259" r:id="rId5"/>
    <p:sldId id="267" r:id="rId6"/>
    <p:sldId id="266" r:id="rId7"/>
    <p:sldId id="258" r:id="rId8"/>
    <p:sldId id="263" r:id="rId9"/>
    <p:sldId id="262" r:id="rId10"/>
    <p:sldId id="261" r:id="rId11"/>
    <p:sldId id="257" r:id="rId12"/>
    <p:sldId id="260" r:id="rId13"/>
    <p:sldId id="271" r:id="rId14"/>
    <p:sldId id="273" r:id="rId15"/>
    <p:sldId id="270" r:id="rId16"/>
    <p:sldId id="276" r:id="rId17"/>
    <p:sldId id="278" r:id="rId18"/>
    <p:sldId id="279" r:id="rId19"/>
    <p:sldId id="269" r:id="rId20"/>
    <p:sldId id="287" r:id="rId21"/>
    <p:sldId id="281" r:id="rId22"/>
    <p:sldId id="282" r:id="rId23"/>
    <p:sldId id="283" r:id="rId24"/>
    <p:sldId id="284" r:id="rId25"/>
    <p:sldId id="285" r:id="rId26"/>
    <p:sldId id="286" r:id="rId27"/>
    <p:sldId id="288" r:id="rId28"/>
    <p:sldId id="280" r:id="rId29"/>
    <p:sldId id="265" r:id="rId30"/>
    <p:sldId id="26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180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23A1A-23D4-9C41-8D2B-4B5E0034F186}"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B6DB97-A6A8-CF44-A00D-8D8599BB5A18}" type="slidenum">
              <a:rPr lang="en-US" smtClean="0"/>
              <a:t>‹#›</a:t>
            </a:fld>
            <a:endParaRPr lang="en-US"/>
          </a:p>
        </p:txBody>
      </p:sp>
    </p:spTree>
    <p:extLst>
      <p:ext uri="{BB962C8B-B14F-4D97-AF65-F5344CB8AC3E}">
        <p14:creationId xmlns:p14="http://schemas.microsoft.com/office/powerpoint/2010/main" val="19654318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Get students to work</a:t>
            </a:r>
            <a:r>
              <a:rPr lang="en-US" baseline="0" dirty="0" smtClean="0"/>
              <a:t> on the “AR </a:t>
            </a:r>
            <a:r>
              <a:rPr lang="en-US" baseline="0" dirty="0" err="1" smtClean="0"/>
              <a:t>Worksheet.pdf</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 up the answers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Explain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13</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 to take out </a:t>
            </a:r>
            <a:r>
              <a:rPr lang="en-US" baseline="0" dirty="0" smtClean="0"/>
              <a:t>“His Hers its </a:t>
            </a:r>
            <a:r>
              <a:rPr lang="en-US" baseline="0" dirty="0" err="1" smtClean="0"/>
              <a:t>Worksheet.pdf</a:t>
            </a:r>
            <a:r>
              <a:rPr lang="en-US" baseline="0" dirty="0" smtClean="0"/>
              <a:t>”. </a:t>
            </a:r>
          </a:p>
          <a:p>
            <a:r>
              <a:rPr lang="en-US" baseline="0" dirty="0" smtClean="0"/>
              <a:t>Answers: 1. his 2. his 3. its</a:t>
            </a:r>
            <a:r>
              <a:rPr lang="en-US" baseline="0" dirty="0"/>
              <a:t> </a:t>
            </a:r>
            <a:r>
              <a:rPr lang="en-US" baseline="0" dirty="0" smtClean="0"/>
              <a:t>4. her 5. its 6. her 7. her 8. its 9. his 10. hers</a:t>
            </a:r>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 this worksheet as a group. Get each student to colour </a:t>
            </a:r>
            <a:r>
              <a:rPr lang="en-US" sz="1200" kern="1200" smtClean="0">
                <a:solidFill>
                  <a:schemeClr val="tx1"/>
                </a:solidFill>
                <a:effectLst/>
                <a:latin typeface="+mn-lt"/>
                <a:ea typeface="+mn-ea"/>
                <a:cs typeface="+mn-cs"/>
              </a:rPr>
              <a:t>one part </a:t>
            </a:r>
            <a:r>
              <a:rPr lang="en-US" sz="1200" kern="1200" dirty="0" smtClean="0">
                <a:solidFill>
                  <a:schemeClr val="tx1"/>
                </a:solidFill>
                <a:effectLst/>
                <a:latin typeface="+mn-lt"/>
                <a:ea typeface="+mn-ea"/>
                <a:cs typeface="+mn-cs"/>
              </a:rPr>
              <a:t>as you</a:t>
            </a:r>
            <a:r>
              <a:rPr lang="en-US" sz="1200" kern="1200" baseline="0" dirty="0" smtClean="0">
                <a:solidFill>
                  <a:schemeClr val="tx1"/>
                </a:solidFill>
                <a:effectLst/>
                <a:latin typeface="+mn-lt"/>
                <a:ea typeface="+mn-ea"/>
                <a:cs typeface="+mn-cs"/>
              </a:rPr>
              <a:t> go through the list</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15</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Explain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a:t>
            </a:r>
            <a:r>
              <a:rPr lang="en-US" baseline="0" dirty="0" smtClean="0"/>
              <a:t> this activity orally. Alternate between each students.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17</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 up the answers.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18</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Ingredients:</a:t>
            </a:r>
            <a:r>
              <a:rPr lang="en-US" baseline="0" dirty="0" smtClean="0"/>
              <a:t> rice noodles, soy sauce, green onion, beef, bean sprouts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Get students to take out “And Or But </a:t>
            </a:r>
            <a:r>
              <a:rPr lang="en-US" smtClean="0"/>
              <a:t>aBecause</a:t>
            </a:r>
            <a:r>
              <a:rPr lang="en-US" dirty="0" smtClean="0"/>
              <a:t> Worksheet </a:t>
            </a:r>
            <a:r>
              <a:rPr lang="en-US" dirty="0" err="1" smtClean="0"/>
              <a:t>Review.pdf</a:t>
            </a:r>
            <a:r>
              <a:rPr lang="en-US" dirty="0" smtClean="0"/>
              <a:t>”. Go</a:t>
            </a:r>
            <a:r>
              <a:rPr lang="en-US" baseline="0" dirty="0" smtClean="0"/>
              <a:t> over what each conjunction means and have then do the activity.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And 2. because 3. because 4. and 5. or 6. and 7. because 8. but 9. or 10. but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 homework with the students.</a:t>
            </a:r>
            <a:r>
              <a:rPr lang="en-US" baseline="0" dirty="0" smtClean="0"/>
              <a:t> Get the to read each meal they had and say if it was from plants/animals or both.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1CC1B74-F970-B24A-9EEA-3C46080332FF}" type="slidenum">
              <a:rPr lang="en-US" smtClean="0"/>
              <a:t>27</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28</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individual</a:t>
            </a:r>
            <a:r>
              <a:rPr lang="en-US" baseline="0" dirty="0" smtClean="0"/>
              <a:t> questions, and answer each to model answers for the students. Pose the question to each student. Remind students that adjectives are describing words for nouns for question. Ask students to write down the answers before the next class.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29</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Start with the S sound. Notice that the tongue feels pretty flat in your mouth, although high in the mouth. The sides of the tongue line the inner sides of your top teeth where they meet the gums. The tip of the tongue does not make contact with your teeth. To create the 'n sound', the air is blocked from leaving the mouth by pressing the tip against the tooth ridge and the sides of the front of the tongue against the side teeth. </a:t>
            </a:r>
            <a:r>
              <a:rPr lang="en-US" dirty="0" smtClean="0"/>
              <a:t>. Demonstrate</a:t>
            </a:r>
            <a:r>
              <a:rPr lang="en-US" baseline="0" dirty="0" smtClean="0"/>
              <a:t> for the students, and have them repeat the sound. </a:t>
            </a:r>
            <a:endParaRPr lang="en-US" dirty="0" smtClean="0"/>
          </a:p>
          <a:p>
            <a:endParaRPr lang="en-US"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4</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tip and center of the tongue are set low, inside the bottom teeth. The top of the tongue is nearly even with the top of the bottom teeth.</a:t>
            </a:r>
            <a:r>
              <a:rPr lang="en-US" baseline="0" dirty="0" smtClean="0"/>
              <a:t> </a:t>
            </a:r>
            <a:r>
              <a:rPr lang="en-US" dirty="0" smtClean="0"/>
              <a:t>To transition to the 'r' portion of the sound, the body of the tongue moves upward. The mid-section of the tongue rises so the sides of the tongue touch the middle teeth. Demonstrate</a:t>
            </a:r>
            <a:r>
              <a:rPr lang="en-US" baseline="0" dirty="0" smtClean="0"/>
              <a:t> for the students, and have them repeat the sound.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5</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7</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Demonstrate</a:t>
            </a:r>
            <a:r>
              <a:rPr lang="en-US" baseline="0" dirty="0" smtClean="0"/>
              <a:t> the follow hand gestures to the student: hello (wave), goodbye (wave), it’s cold (arms around shoulders), it’s hot (fan your face with hand), come here (move your index finger), Me! (touch your chest), OK (make the OK sign), I don’t know (pull shoulders and hands up), </a:t>
            </a:r>
            <a:r>
              <a:rPr lang="en-US" baseline="0" dirty="0" err="1" smtClean="0"/>
              <a:t>Shhhh</a:t>
            </a:r>
            <a:r>
              <a:rPr lang="en-US" baseline="0" dirty="0" smtClean="0"/>
              <a:t> (index finger in front of mouth), Stop (hand up, palm up)</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8</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students</a:t>
            </a:r>
            <a:r>
              <a:rPr lang="en-US" baseline="0" dirty="0" smtClean="0"/>
              <a:t> Carl Warner’s food art. Ask them to point out foods they recognize. </a:t>
            </a:r>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Pre-teach this vocabulary for the following</a:t>
            </a:r>
            <a:r>
              <a:rPr lang="en-US" baseline="0" dirty="0" smtClean="0"/>
              <a:t> activity.</a:t>
            </a:r>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79618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emf"/><Relationship Id="rId9"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hyperlink" Target="http://twistedsifter.com/2013/08/surreal-landscapes-made-from-food-carl-warner/" TargetMode="External"/><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9</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4"/>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23460" y="316630"/>
            <a:ext cx="5444254" cy="483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Some other “</a:t>
            </a:r>
            <a:r>
              <a:rPr lang="en-US" sz="3800" b="1" dirty="0" err="1" smtClean="0">
                <a:latin typeface="Century Gothic"/>
                <a:cs typeface="Century Gothic"/>
              </a:rPr>
              <a:t>ar</a:t>
            </a:r>
            <a:r>
              <a:rPr lang="en-US" sz="3800" b="1" dirty="0" smtClean="0">
                <a:latin typeface="Century Gothic"/>
                <a:cs typeface="Century Gothic"/>
              </a:rPr>
              <a:t>” words</a:t>
            </a:r>
            <a:endParaRPr lang="en-US" sz="3800" b="1" dirty="0">
              <a:latin typeface="Century Gothic"/>
              <a:cs typeface="Century Gothic"/>
            </a:endParaRPr>
          </a:p>
        </p:txBody>
      </p:sp>
      <p:sp>
        <p:nvSpPr>
          <p:cNvPr id="11" name="TextBox 10"/>
          <p:cNvSpPr txBox="1"/>
          <p:nvPr/>
        </p:nvSpPr>
        <p:spPr>
          <a:xfrm>
            <a:off x="2018104" y="3145251"/>
            <a:ext cx="704840" cy="584776"/>
          </a:xfrm>
          <a:prstGeom prst="rect">
            <a:avLst/>
          </a:prstGeom>
          <a:noFill/>
        </p:spPr>
        <p:txBody>
          <a:bodyPr wrap="none" rtlCol="0">
            <a:spAutoFit/>
          </a:bodyPr>
          <a:lstStyle/>
          <a:p>
            <a:r>
              <a:rPr lang="en-US" sz="3200" b="1" dirty="0" smtClean="0"/>
              <a:t>car</a:t>
            </a:r>
            <a:endParaRPr lang="en-US" sz="3200" b="1" dirty="0"/>
          </a:p>
        </p:txBody>
      </p:sp>
      <p:sp>
        <p:nvSpPr>
          <p:cNvPr id="12" name="TextBox 11"/>
          <p:cNvSpPr txBox="1"/>
          <p:nvPr/>
        </p:nvSpPr>
        <p:spPr>
          <a:xfrm>
            <a:off x="6255748" y="3112106"/>
            <a:ext cx="950300" cy="584776"/>
          </a:xfrm>
          <a:prstGeom prst="rect">
            <a:avLst/>
          </a:prstGeom>
          <a:noFill/>
        </p:spPr>
        <p:txBody>
          <a:bodyPr wrap="none" rtlCol="0">
            <a:spAutoFit/>
          </a:bodyPr>
          <a:lstStyle/>
          <a:p>
            <a:r>
              <a:rPr lang="en-US" sz="3200" b="1" dirty="0" smtClean="0"/>
              <a:t>dark</a:t>
            </a:r>
            <a:endParaRPr lang="en-US" sz="3200" b="1" dirty="0"/>
          </a:p>
        </p:txBody>
      </p:sp>
      <p:sp>
        <p:nvSpPr>
          <p:cNvPr id="13" name="TextBox 12"/>
          <p:cNvSpPr txBox="1"/>
          <p:nvPr/>
        </p:nvSpPr>
        <p:spPr>
          <a:xfrm>
            <a:off x="1879057" y="6201065"/>
            <a:ext cx="996787" cy="584776"/>
          </a:xfrm>
          <a:prstGeom prst="rect">
            <a:avLst/>
          </a:prstGeom>
          <a:noFill/>
        </p:spPr>
        <p:txBody>
          <a:bodyPr wrap="none" rtlCol="0">
            <a:spAutoFit/>
          </a:bodyPr>
          <a:lstStyle/>
          <a:p>
            <a:r>
              <a:rPr lang="en-US" sz="3200" b="1" dirty="0" smtClean="0"/>
              <a:t>farm</a:t>
            </a:r>
            <a:endParaRPr lang="en-US" sz="3200" b="1" dirty="0"/>
          </a:p>
        </p:txBody>
      </p:sp>
      <p:sp>
        <p:nvSpPr>
          <p:cNvPr id="14" name="TextBox 13"/>
          <p:cNvSpPr txBox="1"/>
          <p:nvPr/>
        </p:nvSpPr>
        <p:spPr>
          <a:xfrm>
            <a:off x="6292663" y="6189016"/>
            <a:ext cx="950300" cy="584776"/>
          </a:xfrm>
          <a:prstGeom prst="rect">
            <a:avLst/>
          </a:prstGeom>
          <a:noFill/>
        </p:spPr>
        <p:txBody>
          <a:bodyPr wrap="none" rtlCol="0">
            <a:spAutoFit/>
          </a:bodyPr>
          <a:lstStyle/>
          <a:p>
            <a:r>
              <a:rPr lang="en-US" sz="3200" b="1" dirty="0" smtClean="0"/>
              <a:t>park</a:t>
            </a:r>
            <a:endParaRPr lang="en-US" sz="3200" b="1" dirty="0"/>
          </a:p>
        </p:txBody>
      </p:sp>
      <p:pic>
        <p:nvPicPr>
          <p:cNvPr id="3" name="Picture 2" descr="c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98" y="893055"/>
            <a:ext cx="3388882" cy="2252195"/>
          </a:xfrm>
          <a:prstGeom prst="rect">
            <a:avLst/>
          </a:prstGeom>
        </p:spPr>
      </p:pic>
      <p:pic>
        <p:nvPicPr>
          <p:cNvPr id="8" name="Picture 7" descr="da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579" y="913139"/>
            <a:ext cx="3413156" cy="2133223"/>
          </a:xfrm>
          <a:prstGeom prst="rect">
            <a:avLst/>
          </a:prstGeom>
        </p:spPr>
      </p:pic>
      <p:pic>
        <p:nvPicPr>
          <p:cNvPr id="15" name="Picture 14" descr="far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33" y="3838722"/>
            <a:ext cx="3301423" cy="2350293"/>
          </a:xfrm>
          <a:prstGeom prst="rect">
            <a:avLst/>
          </a:prstGeom>
        </p:spPr>
      </p:pic>
      <p:pic>
        <p:nvPicPr>
          <p:cNvPr id="16" name="Picture 15" descr="par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7579" y="3838722"/>
            <a:ext cx="3413156" cy="2388967"/>
          </a:xfrm>
          <a:prstGeom prst="rect">
            <a:avLst/>
          </a:prstGeom>
        </p:spPr>
      </p:pic>
    </p:spTree>
    <p:extLst>
      <p:ext uri="{BB962C8B-B14F-4D97-AF65-F5344CB8AC3E}">
        <p14:creationId xmlns:p14="http://schemas.microsoft.com/office/powerpoint/2010/main" val="1771263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321567"/>
            <a:ext cx="9553222" cy="1143000"/>
          </a:xfrm>
        </p:spPr>
        <p:txBody>
          <a:bodyPr>
            <a:noAutofit/>
          </a:bodyPr>
          <a:lstStyle/>
          <a:p>
            <a:r>
              <a:rPr lang="en-US" sz="3200" b="1" dirty="0" smtClean="0">
                <a:latin typeface="Century Gothic"/>
                <a:cs typeface="Century Gothic"/>
              </a:rPr>
              <a:t>Fill in the blanks</a:t>
            </a:r>
            <a:endParaRPr lang="en-US" sz="3200" b="1" dirty="0">
              <a:latin typeface="Century Gothic"/>
              <a:cs typeface="Century Gothic"/>
            </a:endParaRPr>
          </a:p>
        </p:txBody>
      </p:sp>
      <p:pic>
        <p:nvPicPr>
          <p:cNvPr id="4" name="Picture 3" descr="AR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915" y="609643"/>
            <a:ext cx="5268181" cy="6248358"/>
          </a:xfrm>
          <a:prstGeom prst="rect">
            <a:avLst/>
          </a:prstGeom>
        </p:spPr>
      </p:pic>
    </p:spTree>
    <p:extLst>
      <p:ext uri="{BB962C8B-B14F-4D97-AF65-F5344CB8AC3E}">
        <p14:creationId xmlns:p14="http://schemas.microsoft.com/office/powerpoint/2010/main" val="4148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298887"/>
            <a:ext cx="9553222" cy="1143000"/>
          </a:xfrm>
        </p:spPr>
        <p:txBody>
          <a:bodyPr>
            <a:noAutofit/>
          </a:bodyPr>
          <a:lstStyle/>
          <a:p>
            <a:r>
              <a:rPr lang="en-US" sz="3200" b="1" dirty="0" smtClean="0">
                <a:latin typeface="Century Gothic"/>
                <a:cs typeface="Century Gothic"/>
              </a:rPr>
              <a:t>Answers</a:t>
            </a:r>
            <a:endParaRPr lang="en-US" sz="3200" b="1" dirty="0">
              <a:latin typeface="Century Gothic"/>
              <a:cs typeface="Century Gothic"/>
            </a:endParaRPr>
          </a:p>
        </p:txBody>
      </p:sp>
      <p:pic>
        <p:nvPicPr>
          <p:cNvPr id="3" name="Picture 2" descr="Ar Worksheet Answ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675" y="651206"/>
            <a:ext cx="5308325" cy="6206794"/>
          </a:xfrm>
          <a:prstGeom prst="rect">
            <a:avLst/>
          </a:prstGeom>
        </p:spPr>
      </p:pic>
    </p:spTree>
    <p:extLst>
      <p:ext uri="{BB962C8B-B14F-4D97-AF65-F5344CB8AC3E}">
        <p14:creationId xmlns:p14="http://schemas.microsoft.com/office/powerpoint/2010/main" val="379252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2777" y="683866"/>
            <a:ext cx="8452554" cy="580724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222" y="-298887"/>
            <a:ext cx="9553222" cy="1143000"/>
          </a:xfrm>
        </p:spPr>
        <p:txBody>
          <a:bodyPr>
            <a:noAutofit/>
          </a:bodyPr>
          <a:lstStyle/>
          <a:p>
            <a:r>
              <a:rPr lang="en-US" b="1" dirty="0" smtClean="0">
                <a:latin typeface="Century Gothic"/>
                <a:cs typeface="Century Gothic"/>
              </a:rPr>
              <a:t>His, Hers, Its</a:t>
            </a:r>
            <a:endParaRPr lang="en-US" b="1" dirty="0">
              <a:latin typeface="Century Gothic"/>
              <a:cs typeface="Century Gothic"/>
            </a:endParaRPr>
          </a:p>
        </p:txBody>
      </p:sp>
      <p:sp>
        <p:nvSpPr>
          <p:cNvPr id="5" name="TextBox 4"/>
          <p:cNvSpPr txBox="1"/>
          <p:nvPr/>
        </p:nvSpPr>
        <p:spPr>
          <a:xfrm>
            <a:off x="-338667" y="1425222"/>
            <a:ext cx="184666" cy="369332"/>
          </a:xfrm>
          <a:prstGeom prst="rect">
            <a:avLst/>
          </a:prstGeom>
          <a:noFill/>
        </p:spPr>
        <p:txBody>
          <a:bodyPr wrap="none" rtlCol="0">
            <a:spAutoFit/>
          </a:bodyPr>
          <a:lstStyle/>
          <a:p>
            <a:endParaRPr lang="en-US" dirty="0"/>
          </a:p>
        </p:txBody>
      </p:sp>
      <p:sp>
        <p:nvSpPr>
          <p:cNvPr id="3" name="TextBox 2"/>
          <p:cNvSpPr txBox="1"/>
          <p:nvPr/>
        </p:nvSpPr>
        <p:spPr>
          <a:xfrm>
            <a:off x="536221" y="878868"/>
            <a:ext cx="8438444" cy="6494085"/>
          </a:xfrm>
          <a:prstGeom prst="rect">
            <a:avLst/>
          </a:prstGeom>
          <a:noFill/>
        </p:spPr>
        <p:txBody>
          <a:bodyPr wrap="square" rtlCol="0">
            <a:spAutoFit/>
          </a:bodyPr>
          <a:lstStyle/>
          <a:p>
            <a:r>
              <a:rPr lang="en-US" sz="3200" b="1" dirty="0" smtClean="0">
                <a:latin typeface="Century Gothic"/>
                <a:cs typeface="Century Gothic"/>
              </a:rPr>
              <a:t>His, hers and its </a:t>
            </a:r>
            <a:r>
              <a:rPr lang="en-US" sz="3200" dirty="0" smtClean="0">
                <a:latin typeface="Century Gothic"/>
                <a:cs typeface="Century Gothic"/>
              </a:rPr>
              <a:t>are possessive pronouns</a:t>
            </a:r>
            <a:r>
              <a:rPr lang="en-US" sz="3200" dirty="0">
                <a:latin typeface="Century Gothic"/>
                <a:cs typeface="Century Gothic"/>
              </a:rPr>
              <a:t>.</a:t>
            </a:r>
            <a:r>
              <a:rPr lang="en-US" sz="3200" dirty="0" smtClean="0">
                <a:latin typeface="Century Gothic"/>
                <a:cs typeface="Century Gothic"/>
              </a:rPr>
              <a:t> </a:t>
            </a:r>
          </a:p>
          <a:p>
            <a:endParaRPr lang="en-US" sz="3200" dirty="0">
              <a:latin typeface="Century Gothic"/>
              <a:cs typeface="Century Gothic"/>
            </a:endParaRPr>
          </a:p>
          <a:p>
            <a:r>
              <a:rPr lang="en-US" sz="3200" b="1" dirty="0" smtClean="0">
                <a:latin typeface="Century Gothic"/>
                <a:cs typeface="Century Gothic"/>
              </a:rPr>
              <a:t>His, hers, </a:t>
            </a:r>
            <a:r>
              <a:rPr lang="en-US" sz="3200" dirty="0" smtClean="0">
                <a:latin typeface="Century Gothic"/>
                <a:cs typeface="Century Gothic"/>
              </a:rPr>
              <a:t>and </a:t>
            </a:r>
            <a:r>
              <a:rPr lang="en-US" sz="3200" b="1" dirty="0" smtClean="0">
                <a:latin typeface="Century Gothic"/>
                <a:cs typeface="Century Gothic"/>
              </a:rPr>
              <a:t>its</a:t>
            </a:r>
            <a:r>
              <a:rPr lang="en-US" sz="3200" dirty="0" smtClean="0">
                <a:latin typeface="Century Gothic"/>
                <a:cs typeface="Century Gothic"/>
              </a:rPr>
              <a:t> are possessive </a:t>
            </a:r>
            <a:r>
              <a:rPr lang="en-US" sz="3200" dirty="0">
                <a:latin typeface="Century Gothic"/>
                <a:cs typeface="Century Gothic"/>
              </a:rPr>
              <a:t>pronouns </a:t>
            </a:r>
            <a:r>
              <a:rPr lang="en-US" sz="3200" dirty="0" smtClean="0">
                <a:latin typeface="Century Gothic"/>
                <a:cs typeface="Century Gothic"/>
              </a:rPr>
              <a:t>that show ownership of a noun. </a:t>
            </a:r>
            <a:endParaRPr lang="en-US" sz="3200" dirty="0">
              <a:latin typeface="Century Gothic"/>
              <a:cs typeface="Century Gothic"/>
            </a:endParaRPr>
          </a:p>
          <a:p>
            <a:endParaRPr lang="en-US" sz="3200" dirty="0">
              <a:latin typeface="Century Gothic"/>
              <a:cs typeface="Century Gothic"/>
            </a:endParaRPr>
          </a:p>
          <a:p>
            <a:r>
              <a:rPr lang="en-US" sz="3200" dirty="0" smtClean="0">
                <a:latin typeface="Century Gothic"/>
                <a:cs typeface="Century Gothic"/>
              </a:rPr>
              <a:t>His = males </a:t>
            </a:r>
          </a:p>
          <a:p>
            <a:endParaRPr lang="en-US" sz="3200" dirty="0" smtClean="0">
              <a:latin typeface="Century Gothic"/>
              <a:cs typeface="Century Gothic"/>
            </a:endParaRPr>
          </a:p>
          <a:p>
            <a:r>
              <a:rPr lang="en-US" sz="3200" dirty="0" smtClean="0">
                <a:latin typeface="Century Gothic"/>
                <a:cs typeface="Century Gothic"/>
              </a:rPr>
              <a:t>Hers = females </a:t>
            </a:r>
          </a:p>
          <a:p>
            <a:endParaRPr lang="en-US" sz="3200" dirty="0" smtClean="0">
              <a:latin typeface="Century Gothic"/>
              <a:cs typeface="Century Gothic"/>
            </a:endParaRPr>
          </a:p>
          <a:p>
            <a:r>
              <a:rPr lang="en-US" sz="3200" dirty="0" smtClean="0">
                <a:latin typeface="Century Gothic"/>
                <a:cs typeface="Century Gothic"/>
              </a:rPr>
              <a:t>its = </a:t>
            </a:r>
            <a:r>
              <a:rPr lang="en-US" sz="3200" dirty="0">
                <a:latin typeface="Century Gothic"/>
                <a:cs typeface="Century Gothic"/>
              </a:rPr>
              <a:t>animal or an </a:t>
            </a:r>
            <a:r>
              <a:rPr lang="en-US" sz="3200" dirty="0" smtClean="0">
                <a:latin typeface="Century Gothic"/>
                <a:cs typeface="Century Gothic"/>
              </a:rPr>
              <a:t>object</a:t>
            </a:r>
          </a:p>
          <a:p>
            <a:endParaRPr lang="en-US" sz="3200" b="1" dirty="0">
              <a:latin typeface="Century Gothic"/>
              <a:cs typeface="Century Gothic"/>
            </a:endParaRPr>
          </a:p>
          <a:p>
            <a:endParaRPr lang="en-US" sz="3200" b="1" dirty="0" smtClean="0">
              <a:latin typeface="Century Gothic"/>
              <a:cs typeface="Century Gothic"/>
            </a:endParaRPr>
          </a:p>
          <a:p>
            <a:endParaRPr lang="en-US" sz="3200" dirty="0">
              <a:latin typeface="Century Gothic"/>
              <a:cs typeface="Century Gothic"/>
            </a:endParaRPr>
          </a:p>
        </p:txBody>
      </p:sp>
      <p:pic>
        <p:nvPicPr>
          <p:cNvPr id="4" name="Picture 3"/>
          <p:cNvPicPr>
            <a:picLocks noChangeAspect="1"/>
          </p:cNvPicPr>
          <p:nvPr/>
        </p:nvPicPr>
        <p:blipFill>
          <a:blip r:embed="rId3"/>
          <a:stretch>
            <a:fillRect/>
          </a:stretch>
        </p:blipFill>
        <p:spPr>
          <a:xfrm>
            <a:off x="4548715" y="2921000"/>
            <a:ext cx="1731433" cy="1731433"/>
          </a:xfrm>
          <a:prstGeom prst="rect">
            <a:avLst/>
          </a:prstGeom>
        </p:spPr>
      </p:pic>
      <p:pic>
        <p:nvPicPr>
          <p:cNvPr id="7" name="Picture 6"/>
          <p:cNvPicPr>
            <a:picLocks noChangeAspect="1"/>
          </p:cNvPicPr>
          <p:nvPr/>
        </p:nvPicPr>
        <p:blipFill>
          <a:blip r:embed="rId4"/>
          <a:stretch>
            <a:fillRect/>
          </a:stretch>
        </p:blipFill>
        <p:spPr>
          <a:xfrm>
            <a:off x="6427612" y="2921000"/>
            <a:ext cx="1731433" cy="1731433"/>
          </a:xfrm>
          <a:prstGeom prst="rect">
            <a:avLst/>
          </a:prstGeom>
        </p:spPr>
      </p:pic>
      <p:pic>
        <p:nvPicPr>
          <p:cNvPr id="8" name="Picture 7" descr="p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525" y="4755444"/>
            <a:ext cx="2467063" cy="1518785"/>
          </a:xfrm>
          <a:prstGeom prst="rect">
            <a:avLst/>
          </a:prstGeom>
        </p:spPr>
      </p:pic>
    </p:spTree>
    <p:extLst>
      <p:ext uri="{BB962C8B-B14F-4D97-AF65-F5344CB8AC3E}">
        <p14:creationId xmlns:p14="http://schemas.microsoft.com/office/powerpoint/2010/main" val="103823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His, hers, its </a:t>
            </a:r>
            <a:endParaRPr lang="en-US" sz="3800" b="1" dirty="0">
              <a:latin typeface="Century Gothic"/>
              <a:cs typeface="Century Gothic"/>
            </a:endParaRPr>
          </a:p>
        </p:txBody>
      </p:sp>
      <p:pic>
        <p:nvPicPr>
          <p:cNvPr id="8" name="Picture 7" descr="His Hers Its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68" y="799847"/>
            <a:ext cx="4459110" cy="5994310"/>
          </a:xfrm>
          <a:prstGeom prst="rect">
            <a:avLst/>
          </a:prstGeom>
        </p:spPr>
      </p:pic>
    </p:spTree>
    <p:extLst>
      <p:ext uri="{BB962C8B-B14F-4D97-AF65-F5344CB8AC3E}">
        <p14:creationId xmlns:p14="http://schemas.microsoft.com/office/powerpoint/2010/main" val="1404835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298887"/>
            <a:ext cx="9553222" cy="1143000"/>
          </a:xfrm>
        </p:spPr>
        <p:txBody>
          <a:bodyPr>
            <a:noAutofit/>
          </a:bodyPr>
          <a:lstStyle/>
          <a:p>
            <a:r>
              <a:rPr lang="en-US" sz="3200" b="1" dirty="0" smtClean="0">
                <a:latin typeface="Century Gothic"/>
                <a:cs typeface="Century Gothic"/>
              </a:rPr>
              <a:t>Let’s Colour</a:t>
            </a:r>
            <a:endParaRPr lang="en-US" sz="3200" b="1" dirty="0">
              <a:latin typeface="Century Gothic"/>
              <a:cs typeface="Century Gothic"/>
            </a:endParaRPr>
          </a:p>
        </p:txBody>
      </p:sp>
      <p:pic>
        <p:nvPicPr>
          <p:cNvPr id="4" name="Picture 3" descr="Screen Shot 2016-07-15 at 1.44.16 PM.png"/>
          <p:cNvPicPr>
            <a:picLocks noChangeAspect="1"/>
          </p:cNvPicPr>
          <p:nvPr/>
        </p:nvPicPr>
        <p:blipFill rotWithShape="1">
          <a:blip r:embed="rId3">
            <a:extLst>
              <a:ext uri="{28A0092B-C50C-407E-A947-70E740481C1C}">
                <a14:useLocalDpi xmlns:a14="http://schemas.microsoft.com/office/drawing/2010/main" val="0"/>
              </a:ext>
            </a:extLst>
          </a:blip>
          <a:srcRect l="37809" t="26419" r="35340" b="13087"/>
          <a:stretch/>
        </p:blipFill>
        <p:spPr>
          <a:xfrm>
            <a:off x="2370665" y="564445"/>
            <a:ext cx="4309361" cy="6067778"/>
          </a:xfrm>
          <a:prstGeom prst="rect">
            <a:avLst/>
          </a:prstGeom>
        </p:spPr>
      </p:pic>
    </p:spTree>
    <p:extLst>
      <p:ext uri="{BB962C8B-B14F-4D97-AF65-F5344CB8AC3E}">
        <p14:creationId xmlns:p14="http://schemas.microsoft.com/office/powerpoint/2010/main" val="77232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2777" y="683866"/>
            <a:ext cx="8452554" cy="580724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222" y="-298887"/>
            <a:ext cx="9553222" cy="1143000"/>
          </a:xfrm>
        </p:spPr>
        <p:txBody>
          <a:bodyPr>
            <a:noAutofit/>
          </a:bodyPr>
          <a:lstStyle/>
          <a:p>
            <a:r>
              <a:rPr lang="en-US" b="1" dirty="0" smtClean="0">
                <a:latin typeface="Century Gothic"/>
                <a:cs typeface="Century Gothic"/>
              </a:rPr>
              <a:t>Theirs and ours</a:t>
            </a:r>
            <a:endParaRPr lang="en-US" b="1" dirty="0">
              <a:latin typeface="Century Gothic"/>
              <a:cs typeface="Century Gothic"/>
            </a:endParaRPr>
          </a:p>
        </p:txBody>
      </p:sp>
      <p:sp>
        <p:nvSpPr>
          <p:cNvPr id="5" name="TextBox 4"/>
          <p:cNvSpPr txBox="1"/>
          <p:nvPr/>
        </p:nvSpPr>
        <p:spPr>
          <a:xfrm>
            <a:off x="-338667" y="1425222"/>
            <a:ext cx="184666" cy="369332"/>
          </a:xfrm>
          <a:prstGeom prst="rect">
            <a:avLst/>
          </a:prstGeom>
          <a:noFill/>
        </p:spPr>
        <p:txBody>
          <a:bodyPr wrap="none" rtlCol="0">
            <a:spAutoFit/>
          </a:bodyPr>
          <a:lstStyle/>
          <a:p>
            <a:endParaRPr lang="en-US" dirty="0"/>
          </a:p>
        </p:txBody>
      </p:sp>
      <p:sp>
        <p:nvSpPr>
          <p:cNvPr id="3" name="TextBox 2"/>
          <p:cNvSpPr txBox="1"/>
          <p:nvPr/>
        </p:nvSpPr>
        <p:spPr>
          <a:xfrm>
            <a:off x="536221" y="469649"/>
            <a:ext cx="8438444" cy="3046988"/>
          </a:xfrm>
          <a:prstGeom prst="rect">
            <a:avLst/>
          </a:prstGeom>
          <a:noFill/>
        </p:spPr>
        <p:txBody>
          <a:bodyPr wrap="square" rtlCol="0">
            <a:spAutoFit/>
          </a:bodyPr>
          <a:lstStyle/>
          <a:p>
            <a:endParaRPr lang="en-US" sz="3200" dirty="0">
              <a:latin typeface="Century Gothic"/>
              <a:cs typeface="Century Gothic"/>
            </a:endParaRPr>
          </a:p>
          <a:p>
            <a:r>
              <a:rPr lang="en-US" sz="3200" b="1" dirty="0" smtClean="0">
                <a:latin typeface="Century Gothic"/>
                <a:cs typeface="Century Gothic"/>
              </a:rPr>
              <a:t>Ours </a:t>
            </a:r>
            <a:r>
              <a:rPr lang="en-US" sz="3200" dirty="0">
                <a:latin typeface="Century Gothic"/>
                <a:cs typeface="Century Gothic"/>
              </a:rPr>
              <a:t>and </a:t>
            </a:r>
            <a:r>
              <a:rPr lang="en-US" sz="3200" b="1" dirty="0" smtClean="0">
                <a:latin typeface="Century Gothic"/>
                <a:cs typeface="Century Gothic"/>
              </a:rPr>
              <a:t>theirs</a:t>
            </a:r>
            <a:r>
              <a:rPr lang="en-US" sz="3200" dirty="0" smtClean="0">
                <a:latin typeface="Century Gothic"/>
                <a:cs typeface="Century Gothic"/>
              </a:rPr>
              <a:t> </a:t>
            </a:r>
            <a:r>
              <a:rPr lang="en-US" sz="3200" dirty="0">
                <a:latin typeface="Century Gothic"/>
                <a:cs typeface="Century Gothic"/>
              </a:rPr>
              <a:t>are </a:t>
            </a:r>
            <a:r>
              <a:rPr lang="en-US" sz="3200" dirty="0" smtClean="0">
                <a:latin typeface="Century Gothic"/>
                <a:cs typeface="Century Gothic"/>
              </a:rPr>
              <a:t>plural possessive </a:t>
            </a:r>
            <a:r>
              <a:rPr lang="en-US" sz="3200" dirty="0">
                <a:latin typeface="Century Gothic"/>
                <a:cs typeface="Century Gothic"/>
              </a:rPr>
              <a:t>pronouns that show ownership of a noun. </a:t>
            </a:r>
          </a:p>
          <a:p>
            <a:r>
              <a:rPr lang="en-US" sz="3200" dirty="0" smtClean="0">
                <a:latin typeface="Century Gothic"/>
                <a:cs typeface="Century Gothic"/>
              </a:rPr>
              <a:t/>
            </a:r>
            <a:br>
              <a:rPr lang="en-US" sz="3200" dirty="0" smtClean="0">
                <a:latin typeface="Century Gothic"/>
                <a:cs typeface="Century Gothic"/>
              </a:rPr>
            </a:br>
            <a:r>
              <a:rPr lang="en-US" sz="3200" dirty="0" smtClean="0">
                <a:latin typeface="Century Gothic"/>
                <a:cs typeface="Century Gothic"/>
              </a:rPr>
              <a:t>Ours </a:t>
            </a:r>
            <a:r>
              <a:rPr lang="en-US" sz="3200" dirty="0">
                <a:latin typeface="Century Gothic"/>
                <a:cs typeface="Century Gothic"/>
              </a:rPr>
              <a:t>= we</a:t>
            </a:r>
          </a:p>
          <a:p>
            <a:r>
              <a:rPr lang="en-US" sz="3200" dirty="0">
                <a:latin typeface="Century Gothic"/>
                <a:cs typeface="Century Gothic"/>
              </a:rPr>
              <a:t>Theirs  = they</a:t>
            </a:r>
          </a:p>
        </p:txBody>
      </p:sp>
      <p:pic>
        <p:nvPicPr>
          <p:cNvPr id="4" name="Picture 3"/>
          <p:cNvPicPr>
            <a:picLocks noChangeAspect="1"/>
          </p:cNvPicPr>
          <p:nvPr/>
        </p:nvPicPr>
        <p:blipFill>
          <a:blip r:embed="rId3"/>
          <a:stretch>
            <a:fillRect/>
          </a:stretch>
        </p:blipFill>
        <p:spPr>
          <a:xfrm>
            <a:off x="889002" y="3643636"/>
            <a:ext cx="3965221" cy="2643481"/>
          </a:xfrm>
          <a:prstGeom prst="rect">
            <a:avLst/>
          </a:prstGeom>
        </p:spPr>
      </p:pic>
      <p:pic>
        <p:nvPicPr>
          <p:cNvPr id="7" name="Picture 6"/>
          <p:cNvPicPr>
            <a:picLocks noChangeAspect="1"/>
          </p:cNvPicPr>
          <p:nvPr/>
        </p:nvPicPr>
        <p:blipFill>
          <a:blip r:embed="rId4"/>
          <a:stretch>
            <a:fillRect/>
          </a:stretch>
        </p:blipFill>
        <p:spPr>
          <a:xfrm>
            <a:off x="5407368" y="2300112"/>
            <a:ext cx="3085959" cy="3558966"/>
          </a:xfrm>
          <a:prstGeom prst="rect">
            <a:avLst/>
          </a:prstGeom>
        </p:spPr>
      </p:pic>
    </p:spTree>
    <p:extLst>
      <p:ext uri="{BB962C8B-B14F-4D97-AF65-F5344CB8AC3E}">
        <p14:creationId xmlns:p14="http://schemas.microsoft.com/office/powerpoint/2010/main" val="126425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666" y="868193"/>
            <a:ext cx="9047596" cy="5834581"/>
          </a:xfrm>
          <a:prstGeom prst="rect">
            <a:avLst/>
          </a:prstGeom>
        </p:spPr>
      </p:pic>
      <p:sp>
        <p:nvSpPr>
          <p:cNvPr id="4" name="Title 1"/>
          <p:cNvSpPr txBox="1">
            <a:spLocks/>
          </p:cNvSpPr>
          <p:nvPr/>
        </p:nvSpPr>
        <p:spPr>
          <a:xfrm>
            <a:off x="408164" y="21783"/>
            <a:ext cx="8735836" cy="10441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Ours or theirs?</a:t>
            </a:r>
            <a:endParaRPr lang="en-US" sz="1800" dirty="0"/>
          </a:p>
        </p:txBody>
      </p:sp>
    </p:spTree>
    <p:extLst>
      <p:ext uri="{BB962C8B-B14F-4D97-AF65-F5344CB8AC3E}">
        <p14:creationId xmlns:p14="http://schemas.microsoft.com/office/powerpoint/2010/main" val="3233226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777" y="879120"/>
            <a:ext cx="8894233" cy="5793031"/>
          </a:xfrm>
          <a:prstGeom prst="rect">
            <a:avLst/>
          </a:prstGeom>
        </p:spPr>
      </p:pic>
      <p:sp>
        <p:nvSpPr>
          <p:cNvPr id="5" name="Title 1"/>
          <p:cNvSpPr txBox="1">
            <a:spLocks/>
          </p:cNvSpPr>
          <p:nvPr/>
        </p:nvSpPr>
        <p:spPr>
          <a:xfrm>
            <a:off x="408164" y="21783"/>
            <a:ext cx="8735836" cy="10441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Answers</a:t>
            </a:r>
            <a:endParaRPr lang="en-US" sz="1800" dirty="0"/>
          </a:p>
        </p:txBody>
      </p:sp>
    </p:spTree>
    <p:extLst>
      <p:ext uri="{BB962C8B-B14F-4D97-AF65-F5344CB8AC3E}">
        <p14:creationId xmlns:p14="http://schemas.microsoft.com/office/powerpoint/2010/main" val="2349954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at ingredi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4" y="0"/>
            <a:ext cx="8875059" cy="6858000"/>
          </a:xfrm>
          <a:prstGeom prst="rect">
            <a:avLst/>
          </a:prstGeom>
        </p:spPr>
      </p:pic>
    </p:spTree>
    <p:extLst>
      <p:ext uri="{BB962C8B-B14F-4D97-AF65-F5344CB8AC3E}">
        <p14:creationId xmlns:p14="http://schemas.microsoft.com/office/powerpoint/2010/main" val="65152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a:bodyPr>
          <a:lstStyle/>
          <a:p>
            <a:r>
              <a:rPr lang="en-US" dirty="0" smtClean="0">
                <a:latin typeface="Century Gothic"/>
                <a:cs typeface="Century Gothic"/>
              </a:rPr>
              <a:t>New ‘</a:t>
            </a:r>
            <a:r>
              <a:rPr lang="en-US" dirty="0" err="1" smtClean="0">
                <a:latin typeface="Century Gothic"/>
                <a:cs typeface="Century Gothic"/>
              </a:rPr>
              <a:t>sn</a:t>
            </a:r>
            <a:r>
              <a:rPr lang="en-US" dirty="0">
                <a:latin typeface="Century Gothic"/>
                <a:cs typeface="Century Gothic"/>
              </a:rPr>
              <a:t>’ and ‘</a:t>
            </a:r>
            <a:r>
              <a:rPr lang="en-US" dirty="0" err="1">
                <a:latin typeface="Century Gothic"/>
                <a:cs typeface="Century Gothic"/>
              </a:rPr>
              <a:t>ar</a:t>
            </a:r>
            <a:r>
              <a:rPr lang="en-US" dirty="0">
                <a:latin typeface="Century Gothic"/>
                <a:cs typeface="Century Gothic"/>
              </a:rPr>
              <a:t>’ words</a:t>
            </a:r>
            <a:endParaRPr lang="en-US" dirty="0" smtClean="0">
              <a:latin typeface="Century Gothic"/>
              <a:cs typeface="Century Gothic"/>
            </a:endParaRPr>
          </a:p>
          <a:p>
            <a:r>
              <a:rPr lang="en-US" dirty="0" smtClean="0">
                <a:latin typeface="Century Gothic"/>
                <a:cs typeface="Century Gothic"/>
              </a:rPr>
              <a:t>Using the </a:t>
            </a:r>
            <a:r>
              <a:rPr lang="en-US" dirty="0" err="1">
                <a:latin typeface="Century Gothic"/>
                <a:cs typeface="Century Gothic"/>
              </a:rPr>
              <a:t>sn</a:t>
            </a:r>
            <a:r>
              <a:rPr lang="en-US" dirty="0">
                <a:latin typeface="Century Gothic"/>
                <a:cs typeface="Century Gothic"/>
              </a:rPr>
              <a:t>’ and ‘</a:t>
            </a:r>
            <a:r>
              <a:rPr lang="en-US" dirty="0" err="1">
                <a:latin typeface="Century Gothic"/>
                <a:cs typeface="Century Gothic"/>
              </a:rPr>
              <a:t>ar</a:t>
            </a:r>
            <a:r>
              <a:rPr lang="en-US" dirty="0">
                <a:latin typeface="Century Gothic"/>
                <a:cs typeface="Century Gothic"/>
              </a:rPr>
              <a:t>’ sound </a:t>
            </a:r>
            <a:r>
              <a:rPr lang="en-US" dirty="0" smtClean="0">
                <a:latin typeface="Century Gothic"/>
                <a:cs typeface="Century Gothic"/>
              </a:rPr>
              <a:t>in sentences</a:t>
            </a:r>
          </a:p>
          <a:p>
            <a:r>
              <a:rPr lang="en-US" dirty="0" smtClean="0">
                <a:latin typeface="Century Gothic"/>
                <a:cs typeface="Century Gothic"/>
              </a:rPr>
              <a:t>Using “and”, “or”, “but”, “because”, “his”, “hers”, “theirs”, “ours” and “its”</a:t>
            </a:r>
          </a:p>
          <a:p>
            <a:endParaRPr lang="en-US" dirty="0" smtClean="0">
              <a:latin typeface="Century Gothic"/>
              <a:cs typeface="Century Gothic"/>
            </a:endParaRPr>
          </a:p>
          <a:p>
            <a:pPr marL="0" indent="0">
              <a:buNone/>
            </a:pPr>
            <a:endParaRPr lang="en-US" dirty="0" smtClean="0">
              <a:latin typeface="Century Gothic"/>
              <a:cs typeface="Century Gothic"/>
            </a:endParaRPr>
          </a:p>
          <a:p>
            <a:pPr marL="0" indent="0">
              <a:buNone/>
            </a:pPr>
            <a:endParaRPr lang="en-US" dirty="0" smtClean="0">
              <a:latin typeface="Century Gothic"/>
              <a:cs typeface="Century Gothic"/>
            </a:endParaRPr>
          </a:p>
          <a:p>
            <a:endParaRPr lang="en-US" dirty="0" smtClean="0">
              <a:latin typeface="Century Gothic"/>
              <a:cs typeface="Century Gothic"/>
            </a:endParaRPr>
          </a:p>
          <a:p>
            <a:endParaRPr lang="en-US" dirty="0">
              <a:latin typeface="Century Gothic"/>
              <a:cs typeface="Century Gothic"/>
            </a:endParaRP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3374355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8164" y="21783"/>
            <a:ext cx="8735836" cy="10441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And, but, or, because</a:t>
            </a:r>
            <a:endParaRPr lang="en-US" sz="1800" dirty="0"/>
          </a:p>
        </p:txBody>
      </p:sp>
      <p:pic>
        <p:nvPicPr>
          <p:cNvPr id="3" name="Picture 2" descr="And Or But Because Worksheet Re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261" y="1086556"/>
            <a:ext cx="4378271" cy="5771444"/>
          </a:xfrm>
          <a:prstGeom prst="rect">
            <a:avLst/>
          </a:prstGeom>
        </p:spPr>
      </p:pic>
    </p:spTree>
    <p:extLst>
      <p:ext uri="{BB962C8B-B14F-4D97-AF65-F5344CB8AC3E}">
        <p14:creationId xmlns:p14="http://schemas.microsoft.com/office/powerpoint/2010/main" val="2831998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524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099" name="Picture 3" descr="bas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4008438" cy="4714875"/>
          </a:xfrm>
          <a:prstGeom prst="rect">
            <a:avLst/>
          </a:prstGeom>
          <a:noFill/>
          <a:extLst>
            <a:ext uri="{909E8E84-426E-40dd-AFC4-6F175D3DCCD1}">
              <a14:hiddenFill xmlns:a14="http://schemas.microsoft.com/office/drawing/2010/main">
                <a:solidFill>
                  <a:srgbClr val="FFFFFF"/>
                </a:solidFill>
              </a14:hiddenFill>
            </a:ext>
          </a:extLst>
        </p:spPr>
      </p:pic>
      <p:sp>
        <p:nvSpPr>
          <p:cNvPr id="4100" name="AutoShape 4" descr="90%">
            <a:hlinkClick r:id="" action="ppaction://hlinkshowjump?jump=nextslide"/>
          </p:cNvPr>
          <p:cNvSpPr>
            <a:spLocks noChangeArrowheads="1"/>
          </p:cNvSpPr>
          <p:nvPr/>
        </p:nvSpPr>
        <p:spPr bwMode="auto">
          <a:xfrm>
            <a:off x="8382000" y="6248400"/>
            <a:ext cx="609600" cy="457200"/>
          </a:xfrm>
          <a:prstGeom prst="rightArrow">
            <a:avLst>
              <a:gd name="adj1" fmla="val 55361"/>
              <a:gd name="adj2" fmla="val 75926"/>
            </a:avLst>
          </a:prstGeom>
          <a:pattFill prst="pct90">
            <a:fgClr>
              <a:srgbClr val="006600"/>
            </a:fgClr>
            <a:bgClr>
              <a:schemeClr val="bg1"/>
            </a:bgClr>
          </a:patt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 name="AutoShape 5"/>
          <p:cNvSpPr>
            <a:spLocks noChangeArrowheads="1"/>
          </p:cNvSpPr>
          <p:nvPr/>
        </p:nvSpPr>
        <p:spPr bwMode="auto">
          <a:xfrm>
            <a:off x="304800" y="20574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mushroom</a:t>
            </a:r>
          </a:p>
        </p:txBody>
      </p:sp>
      <p:sp>
        <p:nvSpPr>
          <p:cNvPr id="4102" name="AutoShape 6"/>
          <p:cNvSpPr>
            <a:spLocks noChangeArrowheads="1"/>
          </p:cNvSpPr>
          <p:nvPr/>
        </p:nvSpPr>
        <p:spPr bwMode="auto">
          <a:xfrm>
            <a:off x="304800" y="24796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tomato</a:t>
            </a:r>
          </a:p>
        </p:txBody>
      </p:sp>
      <p:sp>
        <p:nvSpPr>
          <p:cNvPr id="4103" name="AutoShape 7"/>
          <p:cNvSpPr>
            <a:spLocks noChangeArrowheads="1"/>
          </p:cNvSpPr>
          <p:nvPr/>
        </p:nvSpPr>
        <p:spPr bwMode="auto">
          <a:xfrm>
            <a:off x="304800" y="28956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lettuce</a:t>
            </a:r>
          </a:p>
        </p:txBody>
      </p:sp>
      <p:sp>
        <p:nvSpPr>
          <p:cNvPr id="4104" name="AutoShape 8"/>
          <p:cNvSpPr>
            <a:spLocks noChangeArrowheads="1"/>
          </p:cNvSpPr>
          <p:nvPr/>
        </p:nvSpPr>
        <p:spPr bwMode="auto">
          <a:xfrm>
            <a:off x="304800" y="37338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cucumber</a:t>
            </a:r>
          </a:p>
        </p:txBody>
      </p:sp>
      <p:sp>
        <p:nvSpPr>
          <p:cNvPr id="4105" name="AutoShape 9"/>
          <p:cNvSpPr>
            <a:spLocks noChangeArrowheads="1"/>
          </p:cNvSpPr>
          <p:nvPr/>
        </p:nvSpPr>
        <p:spPr bwMode="auto">
          <a:xfrm>
            <a:off x="304800" y="41560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potato</a:t>
            </a:r>
          </a:p>
        </p:txBody>
      </p:sp>
      <p:sp>
        <p:nvSpPr>
          <p:cNvPr id="4106" name="AutoShape 10"/>
          <p:cNvSpPr>
            <a:spLocks noChangeArrowheads="1"/>
          </p:cNvSpPr>
          <p:nvPr/>
        </p:nvSpPr>
        <p:spPr bwMode="auto">
          <a:xfrm>
            <a:off x="304800" y="45720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cabbage</a:t>
            </a:r>
          </a:p>
        </p:txBody>
      </p:sp>
      <p:sp>
        <p:nvSpPr>
          <p:cNvPr id="4107" name="AutoShape 11"/>
          <p:cNvSpPr>
            <a:spLocks noChangeArrowheads="1"/>
          </p:cNvSpPr>
          <p:nvPr/>
        </p:nvSpPr>
        <p:spPr bwMode="auto">
          <a:xfrm>
            <a:off x="304800" y="49942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onion</a:t>
            </a:r>
          </a:p>
        </p:txBody>
      </p:sp>
      <p:sp>
        <p:nvSpPr>
          <p:cNvPr id="4108" name="AutoShape 12"/>
          <p:cNvSpPr>
            <a:spLocks noChangeArrowheads="1"/>
          </p:cNvSpPr>
          <p:nvPr/>
        </p:nvSpPr>
        <p:spPr bwMode="auto">
          <a:xfrm>
            <a:off x="304800" y="54324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carrot</a:t>
            </a:r>
          </a:p>
        </p:txBody>
      </p:sp>
      <p:sp>
        <p:nvSpPr>
          <p:cNvPr id="4109" name="AutoShape 13"/>
          <p:cNvSpPr>
            <a:spLocks noChangeArrowheads="1"/>
          </p:cNvSpPr>
          <p:nvPr/>
        </p:nvSpPr>
        <p:spPr bwMode="auto">
          <a:xfrm>
            <a:off x="304800" y="33178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pepper</a:t>
            </a:r>
          </a:p>
        </p:txBody>
      </p:sp>
      <p:sp>
        <p:nvSpPr>
          <p:cNvPr id="4110" name="AutoShape 14"/>
          <p:cNvSpPr>
            <a:spLocks noChangeArrowheads="1"/>
          </p:cNvSpPr>
          <p:nvPr/>
        </p:nvSpPr>
        <p:spPr bwMode="auto">
          <a:xfrm>
            <a:off x="304800" y="584835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peas</a:t>
            </a:r>
          </a:p>
        </p:txBody>
      </p:sp>
      <p:sp>
        <p:nvSpPr>
          <p:cNvPr id="4111" name="AutoShape 15"/>
          <p:cNvSpPr>
            <a:spLocks noChangeArrowheads="1"/>
          </p:cNvSpPr>
          <p:nvPr/>
        </p:nvSpPr>
        <p:spPr bwMode="auto">
          <a:xfrm>
            <a:off x="304800" y="62833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egg-plant</a:t>
            </a:r>
          </a:p>
        </p:txBody>
      </p:sp>
      <p:pic>
        <p:nvPicPr>
          <p:cNvPr id="4113" name="Picture 17" descr="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2068513" cy="3048000"/>
          </a:xfrm>
          <a:prstGeom prst="rect">
            <a:avLst/>
          </a:prstGeom>
          <a:noFill/>
          <a:extLst>
            <a:ext uri="{909E8E84-426E-40dd-AFC4-6F175D3DCCD1}">
              <a14:hiddenFill xmlns:a14="http://schemas.microsoft.com/office/drawing/2010/main">
                <a:solidFill>
                  <a:srgbClr val="FFFFFF"/>
                </a:solidFill>
              </a14:hiddenFill>
            </a:ext>
          </a:extLst>
        </p:spPr>
      </p:pic>
      <p:sp>
        <p:nvSpPr>
          <p:cNvPr id="4114" name="AutoShape 18"/>
          <p:cNvSpPr>
            <a:spLocks noChangeArrowheads="1"/>
          </p:cNvSpPr>
          <p:nvPr/>
        </p:nvSpPr>
        <p:spPr bwMode="auto">
          <a:xfrm>
            <a:off x="2362200" y="5486400"/>
            <a:ext cx="2133600" cy="1066800"/>
          </a:xfrm>
          <a:prstGeom prst="wedgeEllipseCallout">
            <a:avLst>
              <a:gd name="adj1" fmla="val 65773"/>
              <a:gd name="adj2" fmla="val -296"/>
            </a:avLst>
          </a:prstGeom>
          <a:solidFill>
            <a:srgbClr val="0000FF"/>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3200">
              <a:latin typeface="Comic Sans MS" charset="0"/>
            </a:endParaRPr>
          </a:p>
        </p:txBody>
      </p:sp>
      <p:pic>
        <p:nvPicPr>
          <p:cNvPr id="4115" name="Picture 19" descr="tom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95400"/>
            <a:ext cx="2711450" cy="3124200"/>
          </a:xfrm>
          <a:prstGeom prst="rect">
            <a:avLst/>
          </a:prstGeom>
          <a:noFill/>
          <a:extLst>
            <a:ext uri="{909E8E84-426E-40dd-AFC4-6F175D3DCCD1}">
              <a14:hiddenFill xmlns:a14="http://schemas.microsoft.com/office/drawing/2010/main">
                <a:solidFill>
                  <a:srgbClr val="FFFFFF"/>
                </a:solidFill>
              </a14:hiddenFill>
            </a:ext>
          </a:extLst>
        </p:spPr>
      </p:pic>
      <p:sp>
        <p:nvSpPr>
          <p:cNvPr id="4116" name="WordArt 20" descr="90%"/>
          <p:cNvSpPr>
            <a:spLocks noChangeArrowheads="1" noChangeShapeType="1" noTextEdit="1"/>
          </p:cNvSpPr>
          <p:nvPr/>
        </p:nvSpPr>
        <p:spPr bwMode="auto">
          <a:xfrm>
            <a:off x="381000" y="228600"/>
            <a:ext cx="8458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800000"/>
                  </a:fgClr>
                  <a:bgClr>
                    <a:srgbClr val="FFFFFF"/>
                  </a:bgClr>
                </a:pattFill>
                <a:latin typeface="Arial Rounded MT Bold"/>
                <a:ea typeface="Arial Rounded MT Bold"/>
                <a:cs typeface="Arial Rounded MT Bold"/>
              </a:rPr>
              <a:t>VEGETABLES</a:t>
            </a:r>
          </a:p>
        </p:txBody>
      </p:sp>
      <p:sp>
        <p:nvSpPr>
          <p:cNvPr id="4117" name="AutoShape 21"/>
          <p:cNvSpPr>
            <a:spLocks noChangeArrowheads="1"/>
          </p:cNvSpPr>
          <p:nvPr/>
        </p:nvSpPr>
        <p:spPr bwMode="auto">
          <a:xfrm>
            <a:off x="336550" y="1298575"/>
            <a:ext cx="1644650" cy="530225"/>
          </a:xfrm>
          <a:prstGeom prst="flowChartTerminator">
            <a:avLst/>
          </a:prstGeom>
          <a:solidFill>
            <a:srgbClr val="9900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CHOOSE</a:t>
            </a:r>
          </a:p>
        </p:txBody>
      </p:sp>
      <p:sp>
        <p:nvSpPr>
          <p:cNvPr id="4118" name="Text Box 22"/>
          <p:cNvSpPr txBox="1">
            <a:spLocks noChangeArrowheads="1"/>
          </p:cNvSpPr>
          <p:nvPr/>
        </p:nvSpPr>
        <p:spPr bwMode="auto">
          <a:xfrm>
            <a:off x="2362200" y="5805488"/>
            <a:ext cx="2209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a:solidFill>
                  <a:schemeClr val="bg1"/>
                </a:solidFill>
                <a:latin typeface="Comic Sans MS" charset="0"/>
              </a:rPr>
              <a:t>What is it?</a:t>
            </a:r>
          </a:p>
        </p:txBody>
      </p:sp>
    </p:spTree>
    <p:extLst>
      <p:ext uri="{BB962C8B-B14F-4D97-AF65-F5344CB8AC3E}">
        <p14:creationId xmlns:p14="http://schemas.microsoft.com/office/powerpoint/2010/main" val="2676136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4000" fill="hold" grpId="0" nodeType="withEffect">
                                  <p:stCondLst>
                                    <p:cond delay="0"/>
                                  </p:stCondLst>
                                  <p:childTnLst>
                                    <p:anim calcmode="discrete" valueType="str">
                                      <p:cBhvr>
                                        <p:cTn id="6" dur="1000" fill="hold"/>
                                        <p:tgtEl>
                                          <p:spTgt spid="41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0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9" presetClass="exit" presetSubtype="0" accel="100000" fill="hold" grpId="0" nodeType="withEffect">
                                  <p:stCondLst>
                                    <p:cond delay="0"/>
                                  </p:stCondLst>
                                  <p:childTnLst>
                                    <p:anim calcmode="lin" valueType="num">
                                      <p:cBhvr>
                                        <p:cTn id="11" dur="500"/>
                                        <p:tgtEl>
                                          <p:spTgt spid="4101"/>
                                        </p:tgtEl>
                                        <p:attrNameLst>
                                          <p:attrName>ppt_w</p:attrName>
                                        </p:attrNameLst>
                                      </p:cBhvr>
                                      <p:tavLst>
                                        <p:tav tm="0">
                                          <p:val>
                                            <p:strVal val="ppt_w"/>
                                          </p:val>
                                        </p:tav>
                                        <p:tav tm="100000">
                                          <p:val>
                                            <p:fltVal val="0"/>
                                          </p:val>
                                        </p:tav>
                                      </p:tavLst>
                                    </p:anim>
                                    <p:anim calcmode="lin" valueType="num">
                                      <p:cBhvr>
                                        <p:cTn id="12" dur="500"/>
                                        <p:tgtEl>
                                          <p:spTgt spid="4101"/>
                                        </p:tgtEl>
                                        <p:attrNameLst>
                                          <p:attrName>ppt_h</p:attrName>
                                        </p:attrNameLst>
                                      </p:cBhvr>
                                      <p:tavLst>
                                        <p:tav tm="0">
                                          <p:val>
                                            <p:strVal val="ppt_h"/>
                                          </p:val>
                                        </p:tav>
                                        <p:tav tm="100000">
                                          <p:val>
                                            <p:fltVal val="0"/>
                                          </p:val>
                                        </p:tav>
                                      </p:tavLst>
                                    </p:anim>
                                    <p:anim calcmode="lin" valueType="num">
                                      <p:cBhvr>
                                        <p:cTn id="13" dur="500"/>
                                        <p:tgtEl>
                                          <p:spTgt spid="4101"/>
                                        </p:tgtEl>
                                        <p:attrNameLst>
                                          <p:attrName>style.rotation</p:attrName>
                                        </p:attrNameLst>
                                      </p:cBhvr>
                                      <p:tavLst>
                                        <p:tav tm="0">
                                          <p:val>
                                            <p:fltVal val="0"/>
                                          </p:val>
                                        </p:tav>
                                        <p:tav tm="100000">
                                          <p:val>
                                            <p:fltVal val="360"/>
                                          </p:val>
                                        </p:tav>
                                      </p:tavLst>
                                    </p:anim>
                                    <p:animEffect transition="out" filter="fade">
                                      <p:cBhvr>
                                        <p:cTn id="14" dur="500"/>
                                        <p:tgtEl>
                                          <p:spTgt spid="4101"/>
                                        </p:tgtEl>
                                      </p:cBhvr>
                                    </p:animEffect>
                                    <p:set>
                                      <p:cBhvr>
                                        <p:cTn id="15" dur="1" fill="hold">
                                          <p:stCondLst>
                                            <p:cond delay="499"/>
                                          </p:stCondLst>
                                        </p:cTn>
                                        <p:tgtEl>
                                          <p:spTgt spid="4101"/>
                                        </p:tgtEl>
                                        <p:attrNameLst>
                                          <p:attrName>style.visibility</p:attrName>
                                        </p:attrNameLst>
                                      </p:cBhvr>
                                      <p:to>
                                        <p:strVal val="hidden"/>
                                      </p:to>
                                    </p:set>
                                  </p:childTnLst>
                                </p:cTn>
                              </p:par>
                            </p:childTnLst>
                          </p:cTn>
                        </p:par>
                      </p:childTnLst>
                    </p:cTn>
                  </p:par>
                </p:childTnLst>
              </p:cTn>
              <p:nextCondLst>
                <p:cond evt="onClick" delay="0">
                  <p:tgtEl>
                    <p:spTgt spid="4101"/>
                  </p:tgtEl>
                </p:cond>
              </p:nextCondLst>
            </p:seq>
            <p:seq concurrent="1" nextAc="seek">
              <p:cTn id="16" restart="whenNotActive" fill="hold" evtFilter="cancelBubble" nodeType="interactiveSeq">
                <p:stCondLst>
                  <p:cond evt="onClick" delay="0">
                    <p:tgtEl>
                      <p:spTgt spid="410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9" presetClass="exit" presetSubtype="0" accel="100000" fill="hold" grpId="0" nodeType="withEffect">
                                  <p:stCondLst>
                                    <p:cond delay="0"/>
                                  </p:stCondLst>
                                  <p:childTnLst>
                                    <p:anim calcmode="lin" valueType="num">
                                      <p:cBhvr>
                                        <p:cTn id="20" dur="500"/>
                                        <p:tgtEl>
                                          <p:spTgt spid="4103"/>
                                        </p:tgtEl>
                                        <p:attrNameLst>
                                          <p:attrName>ppt_w</p:attrName>
                                        </p:attrNameLst>
                                      </p:cBhvr>
                                      <p:tavLst>
                                        <p:tav tm="0">
                                          <p:val>
                                            <p:strVal val="ppt_w"/>
                                          </p:val>
                                        </p:tav>
                                        <p:tav tm="100000">
                                          <p:val>
                                            <p:fltVal val="0"/>
                                          </p:val>
                                        </p:tav>
                                      </p:tavLst>
                                    </p:anim>
                                    <p:anim calcmode="lin" valueType="num">
                                      <p:cBhvr>
                                        <p:cTn id="21" dur="500"/>
                                        <p:tgtEl>
                                          <p:spTgt spid="4103"/>
                                        </p:tgtEl>
                                        <p:attrNameLst>
                                          <p:attrName>ppt_h</p:attrName>
                                        </p:attrNameLst>
                                      </p:cBhvr>
                                      <p:tavLst>
                                        <p:tav tm="0">
                                          <p:val>
                                            <p:strVal val="ppt_h"/>
                                          </p:val>
                                        </p:tav>
                                        <p:tav tm="100000">
                                          <p:val>
                                            <p:fltVal val="0"/>
                                          </p:val>
                                        </p:tav>
                                      </p:tavLst>
                                    </p:anim>
                                    <p:anim calcmode="lin" valueType="num">
                                      <p:cBhvr>
                                        <p:cTn id="22" dur="500"/>
                                        <p:tgtEl>
                                          <p:spTgt spid="4103"/>
                                        </p:tgtEl>
                                        <p:attrNameLst>
                                          <p:attrName>style.rotation</p:attrName>
                                        </p:attrNameLst>
                                      </p:cBhvr>
                                      <p:tavLst>
                                        <p:tav tm="0">
                                          <p:val>
                                            <p:fltVal val="0"/>
                                          </p:val>
                                        </p:tav>
                                        <p:tav tm="100000">
                                          <p:val>
                                            <p:fltVal val="360"/>
                                          </p:val>
                                        </p:tav>
                                      </p:tavLst>
                                    </p:anim>
                                    <p:animEffect transition="out" filter="fade">
                                      <p:cBhvr>
                                        <p:cTn id="23" dur="500"/>
                                        <p:tgtEl>
                                          <p:spTgt spid="4103"/>
                                        </p:tgtEl>
                                      </p:cBhvr>
                                    </p:animEffect>
                                    <p:set>
                                      <p:cBhvr>
                                        <p:cTn id="24" dur="1" fill="hold">
                                          <p:stCondLst>
                                            <p:cond delay="499"/>
                                          </p:stCondLst>
                                        </p:cTn>
                                        <p:tgtEl>
                                          <p:spTgt spid="4103"/>
                                        </p:tgtEl>
                                        <p:attrNameLst>
                                          <p:attrName>style.visibility</p:attrName>
                                        </p:attrNameLst>
                                      </p:cBhvr>
                                      <p:to>
                                        <p:strVal val="hidden"/>
                                      </p:to>
                                    </p:set>
                                  </p:childTnLst>
                                </p:cTn>
                              </p:par>
                            </p:childTnLst>
                          </p:cTn>
                        </p:par>
                      </p:childTnLst>
                    </p:cTn>
                  </p:par>
                </p:childTnLst>
              </p:cTn>
              <p:nextCondLst>
                <p:cond evt="onClick" delay="0">
                  <p:tgtEl>
                    <p:spTgt spid="4103"/>
                  </p:tgtEl>
                </p:cond>
              </p:nextCondLst>
            </p:seq>
            <p:seq concurrent="1" nextAc="seek">
              <p:cTn id="25" restart="whenNotActive" fill="hold" evtFilter="cancelBubble" nodeType="interactiveSeq">
                <p:stCondLst>
                  <p:cond evt="onClick" delay="0">
                    <p:tgtEl>
                      <p:spTgt spid="410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49" presetClass="exit" presetSubtype="0" accel="100000" fill="hold" grpId="0" nodeType="withEffect">
                                  <p:stCondLst>
                                    <p:cond delay="0"/>
                                  </p:stCondLst>
                                  <p:childTnLst>
                                    <p:anim calcmode="lin" valueType="num">
                                      <p:cBhvr>
                                        <p:cTn id="29" dur="500"/>
                                        <p:tgtEl>
                                          <p:spTgt spid="4109"/>
                                        </p:tgtEl>
                                        <p:attrNameLst>
                                          <p:attrName>ppt_w</p:attrName>
                                        </p:attrNameLst>
                                      </p:cBhvr>
                                      <p:tavLst>
                                        <p:tav tm="0">
                                          <p:val>
                                            <p:strVal val="ppt_w"/>
                                          </p:val>
                                        </p:tav>
                                        <p:tav tm="100000">
                                          <p:val>
                                            <p:fltVal val="0"/>
                                          </p:val>
                                        </p:tav>
                                      </p:tavLst>
                                    </p:anim>
                                    <p:anim calcmode="lin" valueType="num">
                                      <p:cBhvr>
                                        <p:cTn id="30" dur="500"/>
                                        <p:tgtEl>
                                          <p:spTgt spid="4109"/>
                                        </p:tgtEl>
                                        <p:attrNameLst>
                                          <p:attrName>ppt_h</p:attrName>
                                        </p:attrNameLst>
                                      </p:cBhvr>
                                      <p:tavLst>
                                        <p:tav tm="0">
                                          <p:val>
                                            <p:strVal val="ppt_h"/>
                                          </p:val>
                                        </p:tav>
                                        <p:tav tm="100000">
                                          <p:val>
                                            <p:fltVal val="0"/>
                                          </p:val>
                                        </p:tav>
                                      </p:tavLst>
                                    </p:anim>
                                    <p:anim calcmode="lin" valueType="num">
                                      <p:cBhvr>
                                        <p:cTn id="31" dur="500"/>
                                        <p:tgtEl>
                                          <p:spTgt spid="4109"/>
                                        </p:tgtEl>
                                        <p:attrNameLst>
                                          <p:attrName>style.rotation</p:attrName>
                                        </p:attrNameLst>
                                      </p:cBhvr>
                                      <p:tavLst>
                                        <p:tav tm="0">
                                          <p:val>
                                            <p:fltVal val="0"/>
                                          </p:val>
                                        </p:tav>
                                        <p:tav tm="100000">
                                          <p:val>
                                            <p:fltVal val="360"/>
                                          </p:val>
                                        </p:tav>
                                      </p:tavLst>
                                    </p:anim>
                                    <p:animEffect transition="out" filter="fade">
                                      <p:cBhvr>
                                        <p:cTn id="32" dur="500"/>
                                        <p:tgtEl>
                                          <p:spTgt spid="4109"/>
                                        </p:tgtEl>
                                      </p:cBhvr>
                                    </p:animEffect>
                                    <p:set>
                                      <p:cBhvr>
                                        <p:cTn id="33" dur="1" fill="hold">
                                          <p:stCondLst>
                                            <p:cond delay="499"/>
                                          </p:stCondLst>
                                        </p:cTn>
                                        <p:tgtEl>
                                          <p:spTgt spid="4109"/>
                                        </p:tgtEl>
                                        <p:attrNameLst>
                                          <p:attrName>style.visibility</p:attrName>
                                        </p:attrNameLst>
                                      </p:cBhvr>
                                      <p:to>
                                        <p:strVal val="hidden"/>
                                      </p:to>
                                    </p:set>
                                  </p:childTnLst>
                                </p:cTn>
                              </p:par>
                            </p:childTnLst>
                          </p:cTn>
                        </p:par>
                      </p:childTnLst>
                    </p:cTn>
                  </p:par>
                </p:childTnLst>
              </p:cTn>
              <p:nextCondLst>
                <p:cond evt="onClick" delay="0">
                  <p:tgtEl>
                    <p:spTgt spid="4109"/>
                  </p:tgtEl>
                </p:cond>
              </p:nextCondLst>
            </p:seq>
            <p:seq concurrent="1" nextAc="seek">
              <p:cTn id="34" restart="whenNotActive" fill="hold" evtFilter="cancelBubble" nodeType="interactiveSeq">
                <p:stCondLst>
                  <p:cond evt="onClick" delay="0">
                    <p:tgtEl>
                      <p:spTgt spid="410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9" presetClass="exit" presetSubtype="0" accel="100000" fill="hold" grpId="0" nodeType="withEffect">
                                  <p:stCondLst>
                                    <p:cond delay="0"/>
                                  </p:stCondLst>
                                  <p:childTnLst>
                                    <p:anim calcmode="lin" valueType="num">
                                      <p:cBhvr>
                                        <p:cTn id="38" dur="500"/>
                                        <p:tgtEl>
                                          <p:spTgt spid="4104"/>
                                        </p:tgtEl>
                                        <p:attrNameLst>
                                          <p:attrName>ppt_w</p:attrName>
                                        </p:attrNameLst>
                                      </p:cBhvr>
                                      <p:tavLst>
                                        <p:tav tm="0">
                                          <p:val>
                                            <p:strVal val="ppt_w"/>
                                          </p:val>
                                        </p:tav>
                                        <p:tav tm="100000">
                                          <p:val>
                                            <p:fltVal val="0"/>
                                          </p:val>
                                        </p:tav>
                                      </p:tavLst>
                                    </p:anim>
                                    <p:anim calcmode="lin" valueType="num">
                                      <p:cBhvr>
                                        <p:cTn id="39" dur="500"/>
                                        <p:tgtEl>
                                          <p:spTgt spid="4104"/>
                                        </p:tgtEl>
                                        <p:attrNameLst>
                                          <p:attrName>ppt_h</p:attrName>
                                        </p:attrNameLst>
                                      </p:cBhvr>
                                      <p:tavLst>
                                        <p:tav tm="0">
                                          <p:val>
                                            <p:strVal val="ppt_h"/>
                                          </p:val>
                                        </p:tav>
                                        <p:tav tm="100000">
                                          <p:val>
                                            <p:fltVal val="0"/>
                                          </p:val>
                                        </p:tav>
                                      </p:tavLst>
                                    </p:anim>
                                    <p:anim calcmode="lin" valueType="num">
                                      <p:cBhvr>
                                        <p:cTn id="40" dur="500"/>
                                        <p:tgtEl>
                                          <p:spTgt spid="4104"/>
                                        </p:tgtEl>
                                        <p:attrNameLst>
                                          <p:attrName>style.rotation</p:attrName>
                                        </p:attrNameLst>
                                      </p:cBhvr>
                                      <p:tavLst>
                                        <p:tav tm="0">
                                          <p:val>
                                            <p:fltVal val="0"/>
                                          </p:val>
                                        </p:tav>
                                        <p:tav tm="100000">
                                          <p:val>
                                            <p:fltVal val="360"/>
                                          </p:val>
                                        </p:tav>
                                      </p:tavLst>
                                    </p:anim>
                                    <p:animEffect transition="out" filter="fade">
                                      <p:cBhvr>
                                        <p:cTn id="41" dur="500"/>
                                        <p:tgtEl>
                                          <p:spTgt spid="4104"/>
                                        </p:tgtEl>
                                      </p:cBhvr>
                                    </p:animEffect>
                                    <p:set>
                                      <p:cBhvr>
                                        <p:cTn id="42" dur="1" fill="hold">
                                          <p:stCondLst>
                                            <p:cond delay="499"/>
                                          </p:stCondLst>
                                        </p:cTn>
                                        <p:tgtEl>
                                          <p:spTgt spid="4104"/>
                                        </p:tgtEl>
                                        <p:attrNameLst>
                                          <p:attrName>style.visibility</p:attrName>
                                        </p:attrNameLst>
                                      </p:cBhvr>
                                      <p:to>
                                        <p:strVal val="hidden"/>
                                      </p:to>
                                    </p:set>
                                  </p:childTnLst>
                                </p:cTn>
                              </p:par>
                            </p:childTnLst>
                          </p:cTn>
                        </p:par>
                      </p:childTnLst>
                    </p:cTn>
                  </p:par>
                </p:childTnLst>
              </p:cTn>
              <p:nextCondLst>
                <p:cond evt="onClick" delay="0">
                  <p:tgtEl>
                    <p:spTgt spid="4104"/>
                  </p:tgtEl>
                </p:cond>
              </p:nextCondLst>
            </p:seq>
            <p:seq concurrent="1" nextAc="seek">
              <p:cTn id="43" restart="whenNotActive" fill="hold" evtFilter="cancelBubble" nodeType="interactiveSeq">
                <p:stCondLst>
                  <p:cond evt="onClick" delay="0">
                    <p:tgtEl>
                      <p:spTgt spid="4105"/>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49" presetClass="exit" presetSubtype="0" accel="100000" fill="hold" grpId="0" nodeType="withEffect">
                                  <p:stCondLst>
                                    <p:cond delay="0"/>
                                  </p:stCondLst>
                                  <p:childTnLst>
                                    <p:anim calcmode="lin" valueType="num">
                                      <p:cBhvr>
                                        <p:cTn id="47" dur="500"/>
                                        <p:tgtEl>
                                          <p:spTgt spid="4105"/>
                                        </p:tgtEl>
                                        <p:attrNameLst>
                                          <p:attrName>ppt_w</p:attrName>
                                        </p:attrNameLst>
                                      </p:cBhvr>
                                      <p:tavLst>
                                        <p:tav tm="0">
                                          <p:val>
                                            <p:strVal val="ppt_w"/>
                                          </p:val>
                                        </p:tav>
                                        <p:tav tm="100000">
                                          <p:val>
                                            <p:fltVal val="0"/>
                                          </p:val>
                                        </p:tav>
                                      </p:tavLst>
                                    </p:anim>
                                    <p:anim calcmode="lin" valueType="num">
                                      <p:cBhvr>
                                        <p:cTn id="48" dur="500"/>
                                        <p:tgtEl>
                                          <p:spTgt spid="4105"/>
                                        </p:tgtEl>
                                        <p:attrNameLst>
                                          <p:attrName>ppt_h</p:attrName>
                                        </p:attrNameLst>
                                      </p:cBhvr>
                                      <p:tavLst>
                                        <p:tav tm="0">
                                          <p:val>
                                            <p:strVal val="ppt_h"/>
                                          </p:val>
                                        </p:tav>
                                        <p:tav tm="100000">
                                          <p:val>
                                            <p:fltVal val="0"/>
                                          </p:val>
                                        </p:tav>
                                      </p:tavLst>
                                    </p:anim>
                                    <p:anim calcmode="lin" valueType="num">
                                      <p:cBhvr>
                                        <p:cTn id="49" dur="500"/>
                                        <p:tgtEl>
                                          <p:spTgt spid="4105"/>
                                        </p:tgtEl>
                                        <p:attrNameLst>
                                          <p:attrName>style.rotation</p:attrName>
                                        </p:attrNameLst>
                                      </p:cBhvr>
                                      <p:tavLst>
                                        <p:tav tm="0">
                                          <p:val>
                                            <p:fltVal val="0"/>
                                          </p:val>
                                        </p:tav>
                                        <p:tav tm="100000">
                                          <p:val>
                                            <p:fltVal val="360"/>
                                          </p:val>
                                        </p:tav>
                                      </p:tavLst>
                                    </p:anim>
                                    <p:animEffect transition="out" filter="fade">
                                      <p:cBhvr>
                                        <p:cTn id="50" dur="500"/>
                                        <p:tgtEl>
                                          <p:spTgt spid="4105"/>
                                        </p:tgtEl>
                                      </p:cBhvr>
                                    </p:animEffect>
                                    <p:set>
                                      <p:cBhvr>
                                        <p:cTn id="51" dur="1" fill="hold">
                                          <p:stCondLst>
                                            <p:cond delay="499"/>
                                          </p:stCondLst>
                                        </p:cTn>
                                        <p:tgtEl>
                                          <p:spTgt spid="4105"/>
                                        </p:tgtEl>
                                        <p:attrNameLst>
                                          <p:attrName>style.visibility</p:attrName>
                                        </p:attrNameLst>
                                      </p:cBhvr>
                                      <p:to>
                                        <p:strVal val="hidden"/>
                                      </p:to>
                                    </p:set>
                                  </p:childTnLst>
                                </p:cTn>
                              </p:par>
                            </p:childTnLst>
                          </p:cTn>
                        </p:par>
                      </p:childTnLst>
                    </p:cTn>
                  </p:par>
                </p:childTnLst>
              </p:cTn>
              <p:nextCondLst>
                <p:cond evt="onClick" delay="0">
                  <p:tgtEl>
                    <p:spTgt spid="4105"/>
                  </p:tgtEl>
                </p:cond>
              </p:nextCondLst>
            </p:seq>
            <p:seq concurrent="1" nextAc="seek">
              <p:cTn id="52" restart="whenNotActive" fill="hold" evtFilter="cancelBubble" nodeType="interactiveSeq">
                <p:stCondLst>
                  <p:cond evt="onClick" delay="0">
                    <p:tgtEl>
                      <p:spTgt spid="4106"/>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9" presetClass="exit" presetSubtype="0" accel="100000" fill="hold" grpId="0" nodeType="withEffect">
                                  <p:stCondLst>
                                    <p:cond delay="0"/>
                                  </p:stCondLst>
                                  <p:childTnLst>
                                    <p:anim calcmode="lin" valueType="num">
                                      <p:cBhvr>
                                        <p:cTn id="56" dur="500"/>
                                        <p:tgtEl>
                                          <p:spTgt spid="4106"/>
                                        </p:tgtEl>
                                        <p:attrNameLst>
                                          <p:attrName>ppt_w</p:attrName>
                                        </p:attrNameLst>
                                      </p:cBhvr>
                                      <p:tavLst>
                                        <p:tav tm="0">
                                          <p:val>
                                            <p:strVal val="ppt_w"/>
                                          </p:val>
                                        </p:tav>
                                        <p:tav tm="100000">
                                          <p:val>
                                            <p:fltVal val="0"/>
                                          </p:val>
                                        </p:tav>
                                      </p:tavLst>
                                    </p:anim>
                                    <p:anim calcmode="lin" valueType="num">
                                      <p:cBhvr>
                                        <p:cTn id="57" dur="500"/>
                                        <p:tgtEl>
                                          <p:spTgt spid="4106"/>
                                        </p:tgtEl>
                                        <p:attrNameLst>
                                          <p:attrName>ppt_h</p:attrName>
                                        </p:attrNameLst>
                                      </p:cBhvr>
                                      <p:tavLst>
                                        <p:tav tm="0">
                                          <p:val>
                                            <p:strVal val="ppt_h"/>
                                          </p:val>
                                        </p:tav>
                                        <p:tav tm="100000">
                                          <p:val>
                                            <p:fltVal val="0"/>
                                          </p:val>
                                        </p:tav>
                                      </p:tavLst>
                                    </p:anim>
                                    <p:anim calcmode="lin" valueType="num">
                                      <p:cBhvr>
                                        <p:cTn id="58" dur="500"/>
                                        <p:tgtEl>
                                          <p:spTgt spid="4106"/>
                                        </p:tgtEl>
                                        <p:attrNameLst>
                                          <p:attrName>style.rotation</p:attrName>
                                        </p:attrNameLst>
                                      </p:cBhvr>
                                      <p:tavLst>
                                        <p:tav tm="0">
                                          <p:val>
                                            <p:fltVal val="0"/>
                                          </p:val>
                                        </p:tav>
                                        <p:tav tm="100000">
                                          <p:val>
                                            <p:fltVal val="360"/>
                                          </p:val>
                                        </p:tav>
                                      </p:tavLst>
                                    </p:anim>
                                    <p:animEffect transition="out" filter="fade">
                                      <p:cBhvr>
                                        <p:cTn id="59" dur="500"/>
                                        <p:tgtEl>
                                          <p:spTgt spid="4106"/>
                                        </p:tgtEl>
                                      </p:cBhvr>
                                    </p:animEffect>
                                    <p:set>
                                      <p:cBhvr>
                                        <p:cTn id="60" dur="1" fill="hold">
                                          <p:stCondLst>
                                            <p:cond delay="499"/>
                                          </p:stCondLst>
                                        </p:cTn>
                                        <p:tgtEl>
                                          <p:spTgt spid="4106"/>
                                        </p:tgtEl>
                                        <p:attrNameLst>
                                          <p:attrName>style.visibility</p:attrName>
                                        </p:attrNameLst>
                                      </p:cBhvr>
                                      <p:to>
                                        <p:strVal val="hidden"/>
                                      </p:to>
                                    </p:set>
                                  </p:childTnLst>
                                </p:cTn>
                              </p:par>
                            </p:childTnLst>
                          </p:cTn>
                        </p:par>
                      </p:childTnLst>
                    </p:cTn>
                  </p:par>
                </p:childTnLst>
              </p:cTn>
              <p:nextCondLst>
                <p:cond evt="onClick" delay="0">
                  <p:tgtEl>
                    <p:spTgt spid="4106"/>
                  </p:tgtEl>
                </p:cond>
              </p:nextCondLst>
            </p:seq>
            <p:seq concurrent="1" nextAc="seek">
              <p:cTn id="61" restart="whenNotActive" fill="hold" evtFilter="cancelBubble" nodeType="interactiveSeq">
                <p:stCondLst>
                  <p:cond evt="onClick" delay="0">
                    <p:tgtEl>
                      <p:spTgt spid="410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49" presetClass="exit" presetSubtype="0" accel="100000" fill="hold" grpId="0" nodeType="withEffect">
                                  <p:stCondLst>
                                    <p:cond delay="0"/>
                                  </p:stCondLst>
                                  <p:childTnLst>
                                    <p:anim calcmode="lin" valueType="num">
                                      <p:cBhvr>
                                        <p:cTn id="65" dur="500"/>
                                        <p:tgtEl>
                                          <p:spTgt spid="4107"/>
                                        </p:tgtEl>
                                        <p:attrNameLst>
                                          <p:attrName>ppt_w</p:attrName>
                                        </p:attrNameLst>
                                      </p:cBhvr>
                                      <p:tavLst>
                                        <p:tav tm="0">
                                          <p:val>
                                            <p:strVal val="ppt_w"/>
                                          </p:val>
                                        </p:tav>
                                        <p:tav tm="100000">
                                          <p:val>
                                            <p:fltVal val="0"/>
                                          </p:val>
                                        </p:tav>
                                      </p:tavLst>
                                    </p:anim>
                                    <p:anim calcmode="lin" valueType="num">
                                      <p:cBhvr>
                                        <p:cTn id="66" dur="500"/>
                                        <p:tgtEl>
                                          <p:spTgt spid="4107"/>
                                        </p:tgtEl>
                                        <p:attrNameLst>
                                          <p:attrName>ppt_h</p:attrName>
                                        </p:attrNameLst>
                                      </p:cBhvr>
                                      <p:tavLst>
                                        <p:tav tm="0">
                                          <p:val>
                                            <p:strVal val="ppt_h"/>
                                          </p:val>
                                        </p:tav>
                                        <p:tav tm="100000">
                                          <p:val>
                                            <p:fltVal val="0"/>
                                          </p:val>
                                        </p:tav>
                                      </p:tavLst>
                                    </p:anim>
                                    <p:anim calcmode="lin" valueType="num">
                                      <p:cBhvr>
                                        <p:cTn id="67" dur="500"/>
                                        <p:tgtEl>
                                          <p:spTgt spid="4107"/>
                                        </p:tgtEl>
                                        <p:attrNameLst>
                                          <p:attrName>style.rotation</p:attrName>
                                        </p:attrNameLst>
                                      </p:cBhvr>
                                      <p:tavLst>
                                        <p:tav tm="0">
                                          <p:val>
                                            <p:fltVal val="0"/>
                                          </p:val>
                                        </p:tav>
                                        <p:tav tm="100000">
                                          <p:val>
                                            <p:fltVal val="360"/>
                                          </p:val>
                                        </p:tav>
                                      </p:tavLst>
                                    </p:anim>
                                    <p:animEffect transition="out" filter="fade">
                                      <p:cBhvr>
                                        <p:cTn id="68" dur="500"/>
                                        <p:tgtEl>
                                          <p:spTgt spid="4107"/>
                                        </p:tgtEl>
                                      </p:cBhvr>
                                    </p:animEffect>
                                    <p:set>
                                      <p:cBhvr>
                                        <p:cTn id="69" dur="1" fill="hold">
                                          <p:stCondLst>
                                            <p:cond delay="499"/>
                                          </p:stCondLst>
                                        </p:cTn>
                                        <p:tgtEl>
                                          <p:spTgt spid="4107"/>
                                        </p:tgtEl>
                                        <p:attrNameLst>
                                          <p:attrName>style.visibility</p:attrName>
                                        </p:attrNameLst>
                                      </p:cBhvr>
                                      <p:to>
                                        <p:strVal val="hidden"/>
                                      </p:to>
                                    </p:set>
                                  </p:childTnLst>
                                </p:cTn>
                              </p:par>
                            </p:childTnLst>
                          </p:cTn>
                        </p:par>
                      </p:childTnLst>
                    </p:cTn>
                  </p:par>
                </p:childTnLst>
              </p:cTn>
              <p:nextCondLst>
                <p:cond evt="onClick" delay="0">
                  <p:tgtEl>
                    <p:spTgt spid="4107"/>
                  </p:tgtEl>
                </p:cond>
              </p:nextCondLst>
            </p:seq>
            <p:seq concurrent="1" nextAc="seek">
              <p:cTn id="70" restart="whenNotActive" fill="hold" evtFilter="cancelBubble" nodeType="interactiveSeq">
                <p:stCondLst>
                  <p:cond evt="onClick" delay="0">
                    <p:tgtEl>
                      <p:spTgt spid="410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9" presetClass="exit" presetSubtype="0" accel="100000" fill="hold" grpId="0" nodeType="withEffect">
                                  <p:stCondLst>
                                    <p:cond delay="0"/>
                                  </p:stCondLst>
                                  <p:childTnLst>
                                    <p:anim calcmode="lin" valueType="num">
                                      <p:cBhvr>
                                        <p:cTn id="74" dur="500"/>
                                        <p:tgtEl>
                                          <p:spTgt spid="4108"/>
                                        </p:tgtEl>
                                        <p:attrNameLst>
                                          <p:attrName>ppt_w</p:attrName>
                                        </p:attrNameLst>
                                      </p:cBhvr>
                                      <p:tavLst>
                                        <p:tav tm="0">
                                          <p:val>
                                            <p:strVal val="ppt_w"/>
                                          </p:val>
                                        </p:tav>
                                        <p:tav tm="100000">
                                          <p:val>
                                            <p:fltVal val="0"/>
                                          </p:val>
                                        </p:tav>
                                      </p:tavLst>
                                    </p:anim>
                                    <p:anim calcmode="lin" valueType="num">
                                      <p:cBhvr>
                                        <p:cTn id="75" dur="500"/>
                                        <p:tgtEl>
                                          <p:spTgt spid="4108"/>
                                        </p:tgtEl>
                                        <p:attrNameLst>
                                          <p:attrName>ppt_h</p:attrName>
                                        </p:attrNameLst>
                                      </p:cBhvr>
                                      <p:tavLst>
                                        <p:tav tm="0">
                                          <p:val>
                                            <p:strVal val="ppt_h"/>
                                          </p:val>
                                        </p:tav>
                                        <p:tav tm="100000">
                                          <p:val>
                                            <p:fltVal val="0"/>
                                          </p:val>
                                        </p:tav>
                                      </p:tavLst>
                                    </p:anim>
                                    <p:anim calcmode="lin" valueType="num">
                                      <p:cBhvr>
                                        <p:cTn id="76" dur="500"/>
                                        <p:tgtEl>
                                          <p:spTgt spid="4108"/>
                                        </p:tgtEl>
                                        <p:attrNameLst>
                                          <p:attrName>style.rotation</p:attrName>
                                        </p:attrNameLst>
                                      </p:cBhvr>
                                      <p:tavLst>
                                        <p:tav tm="0">
                                          <p:val>
                                            <p:fltVal val="0"/>
                                          </p:val>
                                        </p:tav>
                                        <p:tav tm="100000">
                                          <p:val>
                                            <p:fltVal val="360"/>
                                          </p:val>
                                        </p:tav>
                                      </p:tavLst>
                                    </p:anim>
                                    <p:animEffect transition="out" filter="fade">
                                      <p:cBhvr>
                                        <p:cTn id="77" dur="500"/>
                                        <p:tgtEl>
                                          <p:spTgt spid="4108"/>
                                        </p:tgtEl>
                                      </p:cBhvr>
                                    </p:animEffect>
                                    <p:set>
                                      <p:cBhvr>
                                        <p:cTn id="78" dur="1" fill="hold">
                                          <p:stCondLst>
                                            <p:cond delay="499"/>
                                          </p:stCondLst>
                                        </p:cTn>
                                        <p:tgtEl>
                                          <p:spTgt spid="4108"/>
                                        </p:tgtEl>
                                        <p:attrNameLst>
                                          <p:attrName>style.visibility</p:attrName>
                                        </p:attrNameLst>
                                      </p:cBhvr>
                                      <p:to>
                                        <p:strVal val="hidden"/>
                                      </p:to>
                                    </p:set>
                                  </p:childTnLst>
                                </p:cTn>
                              </p:par>
                            </p:childTnLst>
                          </p:cTn>
                        </p:par>
                      </p:childTnLst>
                    </p:cTn>
                  </p:par>
                </p:childTnLst>
              </p:cTn>
              <p:nextCondLst>
                <p:cond evt="onClick" delay="0">
                  <p:tgtEl>
                    <p:spTgt spid="4108"/>
                  </p:tgtEl>
                </p:cond>
              </p:nextCondLst>
            </p:seq>
            <p:seq concurrent="1" nextAc="seek">
              <p:cTn id="79" restart="whenNotActive" fill="hold" evtFilter="cancelBubble" nodeType="interactiveSeq">
                <p:stCondLst>
                  <p:cond evt="onClick" delay="0">
                    <p:tgtEl>
                      <p:spTgt spid="4111"/>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9" presetClass="exit" presetSubtype="0" accel="100000" fill="hold" grpId="0" nodeType="withEffect">
                                  <p:stCondLst>
                                    <p:cond delay="0"/>
                                  </p:stCondLst>
                                  <p:childTnLst>
                                    <p:anim calcmode="lin" valueType="num">
                                      <p:cBhvr>
                                        <p:cTn id="83" dur="500"/>
                                        <p:tgtEl>
                                          <p:spTgt spid="4111"/>
                                        </p:tgtEl>
                                        <p:attrNameLst>
                                          <p:attrName>ppt_w</p:attrName>
                                        </p:attrNameLst>
                                      </p:cBhvr>
                                      <p:tavLst>
                                        <p:tav tm="0">
                                          <p:val>
                                            <p:strVal val="ppt_w"/>
                                          </p:val>
                                        </p:tav>
                                        <p:tav tm="100000">
                                          <p:val>
                                            <p:fltVal val="0"/>
                                          </p:val>
                                        </p:tav>
                                      </p:tavLst>
                                    </p:anim>
                                    <p:anim calcmode="lin" valueType="num">
                                      <p:cBhvr>
                                        <p:cTn id="84" dur="500"/>
                                        <p:tgtEl>
                                          <p:spTgt spid="4111"/>
                                        </p:tgtEl>
                                        <p:attrNameLst>
                                          <p:attrName>ppt_h</p:attrName>
                                        </p:attrNameLst>
                                      </p:cBhvr>
                                      <p:tavLst>
                                        <p:tav tm="0">
                                          <p:val>
                                            <p:strVal val="ppt_h"/>
                                          </p:val>
                                        </p:tav>
                                        <p:tav tm="100000">
                                          <p:val>
                                            <p:fltVal val="0"/>
                                          </p:val>
                                        </p:tav>
                                      </p:tavLst>
                                    </p:anim>
                                    <p:anim calcmode="lin" valueType="num">
                                      <p:cBhvr>
                                        <p:cTn id="85" dur="500"/>
                                        <p:tgtEl>
                                          <p:spTgt spid="4111"/>
                                        </p:tgtEl>
                                        <p:attrNameLst>
                                          <p:attrName>style.rotation</p:attrName>
                                        </p:attrNameLst>
                                      </p:cBhvr>
                                      <p:tavLst>
                                        <p:tav tm="0">
                                          <p:val>
                                            <p:fltVal val="0"/>
                                          </p:val>
                                        </p:tav>
                                        <p:tav tm="100000">
                                          <p:val>
                                            <p:fltVal val="360"/>
                                          </p:val>
                                        </p:tav>
                                      </p:tavLst>
                                    </p:anim>
                                    <p:animEffect transition="out" filter="fade">
                                      <p:cBhvr>
                                        <p:cTn id="86" dur="500"/>
                                        <p:tgtEl>
                                          <p:spTgt spid="4111"/>
                                        </p:tgtEl>
                                      </p:cBhvr>
                                    </p:animEffect>
                                    <p:set>
                                      <p:cBhvr>
                                        <p:cTn id="87" dur="1" fill="hold">
                                          <p:stCondLst>
                                            <p:cond delay="499"/>
                                          </p:stCondLst>
                                        </p:cTn>
                                        <p:tgtEl>
                                          <p:spTgt spid="4111"/>
                                        </p:tgtEl>
                                        <p:attrNameLst>
                                          <p:attrName>style.visibility</p:attrName>
                                        </p:attrNameLst>
                                      </p:cBhvr>
                                      <p:to>
                                        <p:strVal val="hidden"/>
                                      </p:to>
                                    </p:set>
                                  </p:childTnLst>
                                </p:cTn>
                              </p:par>
                            </p:childTnLst>
                          </p:cTn>
                        </p:par>
                      </p:childTnLst>
                    </p:cTn>
                  </p:par>
                </p:childTnLst>
              </p:cTn>
              <p:nextCondLst>
                <p:cond evt="onClick" delay="0">
                  <p:tgtEl>
                    <p:spTgt spid="4111"/>
                  </p:tgtEl>
                </p:cond>
              </p:nextCondLst>
            </p:seq>
            <p:seq concurrent="1" nextAc="seek">
              <p:cTn id="88" restart="whenNotActive" fill="hold" evtFilter="cancelBubble" nodeType="interactiveSeq">
                <p:stCondLst>
                  <p:cond evt="onClick" delay="0">
                    <p:tgtEl>
                      <p:spTgt spid="4110"/>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49" presetClass="exit" presetSubtype="0" accel="100000" fill="hold" grpId="0" nodeType="withEffect">
                                  <p:stCondLst>
                                    <p:cond delay="0"/>
                                  </p:stCondLst>
                                  <p:childTnLst>
                                    <p:anim calcmode="lin" valueType="num">
                                      <p:cBhvr>
                                        <p:cTn id="92" dur="500"/>
                                        <p:tgtEl>
                                          <p:spTgt spid="4110"/>
                                        </p:tgtEl>
                                        <p:attrNameLst>
                                          <p:attrName>ppt_w</p:attrName>
                                        </p:attrNameLst>
                                      </p:cBhvr>
                                      <p:tavLst>
                                        <p:tav tm="0">
                                          <p:val>
                                            <p:strVal val="ppt_w"/>
                                          </p:val>
                                        </p:tav>
                                        <p:tav tm="100000">
                                          <p:val>
                                            <p:fltVal val="0"/>
                                          </p:val>
                                        </p:tav>
                                      </p:tavLst>
                                    </p:anim>
                                    <p:anim calcmode="lin" valueType="num">
                                      <p:cBhvr>
                                        <p:cTn id="93" dur="500"/>
                                        <p:tgtEl>
                                          <p:spTgt spid="4110"/>
                                        </p:tgtEl>
                                        <p:attrNameLst>
                                          <p:attrName>ppt_h</p:attrName>
                                        </p:attrNameLst>
                                      </p:cBhvr>
                                      <p:tavLst>
                                        <p:tav tm="0">
                                          <p:val>
                                            <p:strVal val="ppt_h"/>
                                          </p:val>
                                        </p:tav>
                                        <p:tav tm="100000">
                                          <p:val>
                                            <p:fltVal val="0"/>
                                          </p:val>
                                        </p:tav>
                                      </p:tavLst>
                                    </p:anim>
                                    <p:anim calcmode="lin" valueType="num">
                                      <p:cBhvr>
                                        <p:cTn id="94" dur="500"/>
                                        <p:tgtEl>
                                          <p:spTgt spid="4110"/>
                                        </p:tgtEl>
                                        <p:attrNameLst>
                                          <p:attrName>style.rotation</p:attrName>
                                        </p:attrNameLst>
                                      </p:cBhvr>
                                      <p:tavLst>
                                        <p:tav tm="0">
                                          <p:val>
                                            <p:fltVal val="0"/>
                                          </p:val>
                                        </p:tav>
                                        <p:tav tm="100000">
                                          <p:val>
                                            <p:fltVal val="360"/>
                                          </p:val>
                                        </p:tav>
                                      </p:tavLst>
                                    </p:anim>
                                    <p:animEffect transition="out" filter="fade">
                                      <p:cBhvr>
                                        <p:cTn id="95" dur="500"/>
                                        <p:tgtEl>
                                          <p:spTgt spid="4110"/>
                                        </p:tgtEl>
                                      </p:cBhvr>
                                    </p:animEffect>
                                    <p:set>
                                      <p:cBhvr>
                                        <p:cTn id="96" dur="1" fill="hold">
                                          <p:stCondLst>
                                            <p:cond delay="499"/>
                                          </p:stCondLst>
                                        </p:cTn>
                                        <p:tgtEl>
                                          <p:spTgt spid="4110"/>
                                        </p:tgtEl>
                                        <p:attrNameLst>
                                          <p:attrName>style.visibility</p:attrName>
                                        </p:attrNameLst>
                                      </p:cBhvr>
                                      <p:to>
                                        <p:strVal val="hidden"/>
                                      </p:to>
                                    </p:set>
                                  </p:childTnLst>
                                </p:cTn>
                              </p:par>
                            </p:childTnLst>
                          </p:cTn>
                        </p:par>
                      </p:childTnLst>
                    </p:cTn>
                  </p:par>
                </p:childTnLst>
              </p:cTn>
              <p:nextCondLst>
                <p:cond evt="onClick" delay="0">
                  <p:tgtEl>
                    <p:spTgt spid="4110"/>
                  </p:tgtEl>
                </p:cond>
              </p:nextCondLst>
            </p:seq>
            <p:seq concurrent="1" nextAc="seek">
              <p:cTn id="97" restart="whenNotActive" fill="hold" evtFilter="cancelBubble" nodeType="interactiveSeq">
                <p:stCondLst>
                  <p:cond evt="onClick" delay="0">
                    <p:tgtEl>
                      <p:spTgt spid="4102"/>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0" presetClass="path" presetSubtype="0" accel="50000" decel="50000" fill="hold" nodeType="clickEffect">
                                  <p:stCondLst>
                                    <p:cond delay="0"/>
                                  </p:stCondLst>
                                  <p:childTnLst>
                                    <p:animMotion origin="layout" path="M -3.61111E-6 0 C 0.1658 0.2 0.3316 0.4 0.39323 0.34676 C 0.45486 0.29352 0.48108 -0.31296 0.36997 -0.31991 C 0.25886 -0.32685 -0.15729 0.31319 -0.27343 0.3044 C -0.38958 0.2956 -0.43732 -0.32917 -0.32673 -0.37338 C -0.21614 -0.41759 0.24115 -0.04699 0.39063 0.03889 " pathEditMode="relative" rAng="0" ptsTypes="aaaaaa">
                                      <p:cBhvr>
                                        <p:cTn id="101" dur="2000" fill="hold"/>
                                        <p:tgtEl>
                                          <p:spTgt spid="4115"/>
                                        </p:tgtEl>
                                        <p:attrNameLst>
                                          <p:attrName>ppt_x</p:attrName>
                                          <p:attrName>ppt_y</p:attrName>
                                        </p:attrNameLst>
                                      </p:cBhvr>
                                      <p:rCtr x="2187" y="-880"/>
                                    </p:animMotion>
                                  </p:childTnLst>
                                </p:cTn>
                              </p:par>
                              <p:par>
                                <p:cTn id="102" presetID="29" presetClass="entr" presetSubtype="0" fill="hold" grpId="0" nodeType="withEffect">
                                  <p:stCondLst>
                                    <p:cond delay="0"/>
                                  </p:stCondLst>
                                  <p:childTnLst>
                                    <p:set>
                                      <p:cBhvr>
                                        <p:cTn id="103" dur="1" fill="hold">
                                          <p:stCondLst>
                                            <p:cond delay="0"/>
                                          </p:stCondLst>
                                        </p:cTn>
                                        <p:tgtEl>
                                          <p:spTgt spid="4100"/>
                                        </p:tgtEl>
                                        <p:attrNameLst>
                                          <p:attrName>style.visibility</p:attrName>
                                        </p:attrNameLst>
                                      </p:cBhvr>
                                      <p:to>
                                        <p:strVal val="visible"/>
                                      </p:to>
                                    </p:set>
                                    <p:anim calcmode="lin" valueType="num">
                                      <p:cBhvr>
                                        <p:cTn id="104" dur="1000" fill="hold"/>
                                        <p:tgtEl>
                                          <p:spTgt spid="4100"/>
                                        </p:tgtEl>
                                        <p:attrNameLst>
                                          <p:attrName>ppt_x</p:attrName>
                                        </p:attrNameLst>
                                      </p:cBhvr>
                                      <p:tavLst>
                                        <p:tav tm="0">
                                          <p:val>
                                            <p:strVal val="#ppt_x-.2"/>
                                          </p:val>
                                        </p:tav>
                                        <p:tav tm="100000">
                                          <p:val>
                                            <p:strVal val="#ppt_x"/>
                                          </p:val>
                                        </p:tav>
                                      </p:tavLst>
                                    </p:anim>
                                    <p:anim calcmode="lin" valueType="num">
                                      <p:cBhvr>
                                        <p:cTn id="105" dur="1000" fill="hold"/>
                                        <p:tgtEl>
                                          <p:spTgt spid="4100"/>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4100"/>
                                        </p:tgtEl>
                                      </p:cBhvr>
                                    </p:animEffect>
                                  </p:childTnLst>
                                </p:cTn>
                              </p:par>
                            </p:childTnLst>
                          </p:cTn>
                        </p:par>
                      </p:childTnLst>
                    </p:cTn>
                  </p:par>
                </p:childTnLst>
              </p:cTn>
              <p:nextCondLst>
                <p:cond evt="onClick" delay="0">
                  <p:tgtEl>
                    <p:spTgt spid="4102"/>
                  </p:tgtEl>
                </p:cond>
              </p:nextCondLst>
            </p:seq>
          </p:childTnLst>
        </p:cTn>
      </p:par>
    </p:tnLst>
    <p:bldLst>
      <p:bldP spid="4100" grpId="0" animBg="1"/>
      <p:bldP spid="4101" grpId="0" animBg="1"/>
      <p:bldP spid="4103" grpId="0" animBg="1"/>
      <p:bldP spid="4104" grpId="0" animBg="1"/>
      <p:bldP spid="4105" grpId="0" animBg="1"/>
      <p:bldP spid="4106" grpId="0" animBg="1"/>
      <p:bldP spid="4107" grpId="0" animBg="1"/>
      <p:bldP spid="4108" grpId="0" animBg="1"/>
      <p:bldP spid="4109" grpId="0" animBg="1"/>
      <p:bldP spid="4110" grpId="0" animBg="1"/>
      <p:bldP spid="4111" grpId="0" animBg="1"/>
      <p:bldP spid="41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524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123" name="Picture 3" descr="bas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4008438" cy="4714875"/>
          </a:xfrm>
          <a:prstGeom prst="rect">
            <a:avLst/>
          </a:prstGeom>
          <a:noFill/>
          <a:extLst>
            <a:ext uri="{909E8E84-426E-40dd-AFC4-6F175D3DCCD1}">
              <a14:hiddenFill xmlns:a14="http://schemas.microsoft.com/office/drawing/2010/main">
                <a:solidFill>
                  <a:srgbClr val="FFFFFF"/>
                </a:solidFill>
              </a14:hiddenFill>
            </a:ext>
          </a:extLst>
        </p:spPr>
      </p:pic>
      <p:sp>
        <p:nvSpPr>
          <p:cNvPr id="5124" name="WordArt 4" descr="90%"/>
          <p:cNvSpPr>
            <a:spLocks noChangeArrowheads="1" noChangeShapeType="1" noTextEdit="1"/>
          </p:cNvSpPr>
          <p:nvPr/>
        </p:nvSpPr>
        <p:spPr bwMode="auto">
          <a:xfrm>
            <a:off x="304800" y="228600"/>
            <a:ext cx="85344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800000"/>
                  </a:fgClr>
                  <a:bgClr>
                    <a:srgbClr val="FFFFFF"/>
                  </a:bgClr>
                </a:pattFill>
                <a:latin typeface="Arial Rounded MT Bold"/>
                <a:ea typeface="Arial Rounded MT Bold"/>
                <a:cs typeface="Arial Rounded MT Bold"/>
              </a:rPr>
              <a:t>VEGETABLES</a:t>
            </a:r>
          </a:p>
        </p:txBody>
      </p:sp>
      <p:sp>
        <p:nvSpPr>
          <p:cNvPr id="5125" name="AutoShape 5" descr="90%">
            <a:hlinkClick r:id="" action="ppaction://hlinkshowjump?jump=nextslide"/>
          </p:cNvPr>
          <p:cNvSpPr>
            <a:spLocks noChangeArrowheads="1"/>
          </p:cNvSpPr>
          <p:nvPr/>
        </p:nvSpPr>
        <p:spPr bwMode="auto">
          <a:xfrm>
            <a:off x="8382000" y="6248400"/>
            <a:ext cx="609600" cy="457200"/>
          </a:xfrm>
          <a:prstGeom prst="rightArrow">
            <a:avLst>
              <a:gd name="adj1" fmla="val 55361"/>
              <a:gd name="adj2" fmla="val 75926"/>
            </a:avLst>
          </a:prstGeom>
          <a:pattFill prst="pct90">
            <a:fgClr>
              <a:srgbClr val="006600"/>
            </a:fgClr>
            <a:bgClr>
              <a:schemeClr val="bg1"/>
            </a:bgClr>
          </a:patt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26" name="AutoShape 6"/>
          <p:cNvSpPr>
            <a:spLocks noChangeArrowheads="1"/>
          </p:cNvSpPr>
          <p:nvPr/>
        </p:nvSpPr>
        <p:spPr bwMode="auto">
          <a:xfrm>
            <a:off x="304800" y="19399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mushroom</a:t>
            </a:r>
          </a:p>
        </p:txBody>
      </p:sp>
      <p:sp>
        <p:nvSpPr>
          <p:cNvPr id="5127" name="AutoShape 7"/>
          <p:cNvSpPr>
            <a:spLocks noChangeArrowheads="1"/>
          </p:cNvSpPr>
          <p:nvPr/>
        </p:nvSpPr>
        <p:spPr bwMode="auto">
          <a:xfrm>
            <a:off x="304800" y="23622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tomato</a:t>
            </a:r>
          </a:p>
        </p:txBody>
      </p:sp>
      <p:sp>
        <p:nvSpPr>
          <p:cNvPr id="5128" name="AutoShape 8"/>
          <p:cNvSpPr>
            <a:spLocks noChangeArrowheads="1"/>
          </p:cNvSpPr>
          <p:nvPr/>
        </p:nvSpPr>
        <p:spPr bwMode="auto">
          <a:xfrm>
            <a:off x="304800" y="27781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lettuce</a:t>
            </a:r>
          </a:p>
        </p:txBody>
      </p:sp>
      <p:sp>
        <p:nvSpPr>
          <p:cNvPr id="5129" name="AutoShape 9"/>
          <p:cNvSpPr>
            <a:spLocks noChangeArrowheads="1"/>
          </p:cNvSpPr>
          <p:nvPr/>
        </p:nvSpPr>
        <p:spPr bwMode="auto">
          <a:xfrm>
            <a:off x="304800" y="36163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cucumber</a:t>
            </a:r>
          </a:p>
        </p:txBody>
      </p:sp>
      <p:sp>
        <p:nvSpPr>
          <p:cNvPr id="5130" name="AutoShape 10"/>
          <p:cNvSpPr>
            <a:spLocks noChangeArrowheads="1"/>
          </p:cNvSpPr>
          <p:nvPr/>
        </p:nvSpPr>
        <p:spPr bwMode="auto">
          <a:xfrm>
            <a:off x="304800" y="40386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potato</a:t>
            </a:r>
          </a:p>
        </p:txBody>
      </p:sp>
      <p:sp>
        <p:nvSpPr>
          <p:cNvPr id="5131" name="AutoShape 11"/>
          <p:cNvSpPr>
            <a:spLocks noChangeArrowheads="1"/>
          </p:cNvSpPr>
          <p:nvPr/>
        </p:nvSpPr>
        <p:spPr bwMode="auto">
          <a:xfrm>
            <a:off x="304800" y="44545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cabbage</a:t>
            </a:r>
          </a:p>
        </p:txBody>
      </p:sp>
      <p:sp>
        <p:nvSpPr>
          <p:cNvPr id="5132" name="AutoShape 12"/>
          <p:cNvSpPr>
            <a:spLocks noChangeArrowheads="1"/>
          </p:cNvSpPr>
          <p:nvPr/>
        </p:nvSpPr>
        <p:spPr bwMode="auto">
          <a:xfrm>
            <a:off x="304800" y="48926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onion</a:t>
            </a:r>
          </a:p>
        </p:txBody>
      </p:sp>
      <p:sp>
        <p:nvSpPr>
          <p:cNvPr id="5133" name="AutoShape 13"/>
          <p:cNvSpPr>
            <a:spLocks noChangeArrowheads="1"/>
          </p:cNvSpPr>
          <p:nvPr/>
        </p:nvSpPr>
        <p:spPr bwMode="auto">
          <a:xfrm>
            <a:off x="304800" y="32004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pepper</a:t>
            </a:r>
          </a:p>
        </p:txBody>
      </p:sp>
      <p:sp>
        <p:nvSpPr>
          <p:cNvPr id="5134" name="AutoShape 14"/>
          <p:cNvSpPr>
            <a:spLocks noChangeArrowheads="1"/>
          </p:cNvSpPr>
          <p:nvPr/>
        </p:nvSpPr>
        <p:spPr bwMode="auto">
          <a:xfrm>
            <a:off x="304800" y="1298575"/>
            <a:ext cx="1644650" cy="530225"/>
          </a:xfrm>
          <a:prstGeom prst="flowChartTerminator">
            <a:avLst/>
          </a:prstGeom>
          <a:solidFill>
            <a:srgbClr val="9900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CHOOSE</a:t>
            </a:r>
          </a:p>
        </p:txBody>
      </p:sp>
      <p:pic>
        <p:nvPicPr>
          <p:cNvPr id="5136" name="Picture 16" descr="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2068513" cy="3048000"/>
          </a:xfrm>
          <a:prstGeom prst="rect">
            <a:avLst/>
          </a:prstGeom>
          <a:noFill/>
          <a:extLst>
            <a:ext uri="{909E8E84-426E-40dd-AFC4-6F175D3DCCD1}">
              <a14:hiddenFill xmlns:a14="http://schemas.microsoft.com/office/drawing/2010/main">
                <a:solidFill>
                  <a:srgbClr val="FFFFFF"/>
                </a:solidFill>
              </a14:hiddenFill>
            </a:ext>
          </a:extLst>
        </p:spPr>
      </p:pic>
      <p:sp>
        <p:nvSpPr>
          <p:cNvPr id="5137" name="AutoShape 17"/>
          <p:cNvSpPr>
            <a:spLocks noChangeArrowheads="1"/>
          </p:cNvSpPr>
          <p:nvPr/>
        </p:nvSpPr>
        <p:spPr bwMode="auto">
          <a:xfrm>
            <a:off x="2362200" y="5486400"/>
            <a:ext cx="2133600" cy="1066800"/>
          </a:xfrm>
          <a:prstGeom prst="wedgeEllipseCallout">
            <a:avLst>
              <a:gd name="adj1" fmla="val 65773"/>
              <a:gd name="adj2" fmla="val -296"/>
            </a:avLst>
          </a:prstGeom>
          <a:solidFill>
            <a:srgbClr val="0000FF"/>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3200">
              <a:latin typeface="Comic Sans MS" charset="0"/>
            </a:endParaRPr>
          </a:p>
        </p:txBody>
      </p:sp>
      <p:pic>
        <p:nvPicPr>
          <p:cNvPr id="5138" name="Picture 18" descr="carr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4968">
            <a:off x="2633663" y="1219200"/>
            <a:ext cx="1481137" cy="4343400"/>
          </a:xfrm>
          <a:prstGeom prst="rect">
            <a:avLst/>
          </a:prstGeom>
          <a:noFill/>
          <a:extLst>
            <a:ext uri="{909E8E84-426E-40dd-AFC4-6F175D3DCCD1}">
              <a14:hiddenFill xmlns:a14="http://schemas.microsoft.com/office/drawing/2010/main">
                <a:solidFill>
                  <a:srgbClr val="FFFFFF"/>
                </a:solidFill>
              </a14:hiddenFill>
            </a:ext>
          </a:extLst>
        </p:spPr>
      </p:pic>
      <p:sp>
        <p:nvSpPr>
          <p:cNvPr id="5139" name="AutoShape 19"/>
          <p:cNvSpPr>
            <a:spLocks noChangeArrowheads="1"/>
          </p:cNvSpPr>
          <p:nvPr/>
        </p:nvSpPr>
        <p:spPr bwMode="auto">
          <a:xfrm>
            <a:off x="304800" y="57499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peas</a:t>
            </a:r>
          </a:p>
        </p:txBody>
      </p:sp>
      <p:sp>
        <p:nvSpPr>
          <p:cNvPr id="5140" name="AutoShape 20"/>
          <p:cNvSpPr>
            <a:spLocks noChangeArrowheads="1"/>
          </p:cNvSpPr>
          <p:nvPr/>
        </p:nvSpPr>
        <p:spPr bwMode="auto">
          <a:xfrm>
            <a:off x="304800" y="619125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egg-plant</a:t>
            </a:r>
          </a:p>
        </p:txBody>
      </p:sp>
      <p:sp>
        <p:nvSpPr>
          <p:cNvPr id="5141" name="AutoShape 21"/>
          <p:cNvSpPr>
            <a:spLocks noChangeArrowheads="1"/>
          </p:cNvSpPr>
          <p:nvPr/>
        </p:nvSpPr>
        <p:spPr bwMode="auto">
          <a:xfrm>
            <a:off x="304800" y="53340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carrot</a:t>
            </a:r>
          </a:p>
        </p:txBody>
      </p:sp>
      <p:sp>
        <p:nvSpPr>
          <p:cNvPr id="5142" name="Text Box 22"/>
          <p:cNvSpPr txBox="1">
            <a:spLocks noChangeArrowheads="1"/>
          </p:cNvSpPr>
          <p:nvPr/>
        </p:nvSpPr>
        <p:spPr bwMode="auto">
          <a:xfrm>
            <a:off x="2362200" y="5805488"/>
            <a:ext cx="2209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a:solidFill>
                  <a:schemeClr val="bg1"/>
                </a:solidFill>
                <a:latin typeface="Comic Sans MS" charset="0"/>
              </a:rPr>
              <a:t>What is it?</a:t>
            </a:r>
          </a:p>
        </p:txBody>
      </p:sp>
    </p:spTree>
    <p:extLst>
      <p:ext uri="{BB962C8B-B14F-4D97-AF65-F5344CB8AC3E}">
        <p14:creationId xmlns:p14="http://schemas.microsoft.com/office/powerpoint/2010/main" val="1681460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4000" fill="hold" grpId="0" nodeType="withEffect">
                                  <p:stCondLst>
                                    <p:cond delay="0"/>
                                  </p:stCondLst>
                                  <p:childTnLst>
                                    <p:anim calcmode="discrete" valueType="str">
                                      <p:cBhvr>
                                        <p:cTn id="6" dur="1000" fill="hold"/>
                                        <p:tgtEl>
                                          <p:spTgt spid="514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2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9" presetClass="exit" presetSubtype="0" accel="100000" fill="hold" grpId="0" nodeType="withEffect">
                                  <p:stCondLst>
                                    <p:cond delay="0"/>
                                  </p:stCondLst>
                                  <p:childTnLst>
                                    <p:anim calcmode="lin" valueType="num">
                                      <p:cBhvr>
                                        <p:cTn id="11" dur="500"/>
                                        <p:tgtEl>
                                          <p:spTgt spid="5127"/>
                                        </p:tgtEl>
                                        <p:attrNameLst>
                                          <p:attrName>ppt_w</p:attrName>
                                        </p:attrNameLst>
                                      </p:cBhvr>
                                      <p:tavLst>
                                        <p:tav tm="0">
                                          <p:val>
                                            <p:strVal val="ppt_w"/>
                                          </p:val>
                                        </p:tav>
                                        <p:tav tm="100000">
                                          <p:val>
                                            <p:fltVal val="0"/>
                                          </p:val>
                                        </p:tav>
                                      </p:tavLst>
                                    </p:anim>
                                    <p:anim calcmode="lin" valueType="num">
                                      <p:cBhvr>
                                        <p:cTn id="12" dur="500"/>
                                        <p:tgtEl>
                                          <p:spTgt spid="5127"/>
                                        </p:tgtEl>
                                        <p:attrNameLst>
                                          <p:attrName>ppt_h</p:attrName>
                                        </p:attrNameLst>
                                      </p:cBhvr>
                                      <p:tavLst>
                                        <p:tav tm="0">
                                          <p:val>
                                            <p:strVal val="ppt_h"/>
                                          </p:val>
                                        </p:tav>
                                        <p:tav tm="100000">
                                          <p:val>
                                            <p:fltVal val="0"/>
                                          </p:val>
                                        </p:tav>
                                      </p:tavLst>
                                    </p:anim>
                                    <p:anim calcmode="lin" valueType="num">
                                      <p:cBhvr>
                                        <p:cTn id="13" dur="500"/>
                                        <p:tgtEl>
                                          <p:spTgt spid="5127"/>
                                        </p:tgtEl>
                                        <p:attrNameLst>
                                          <p:attrName>style.rotation</p:attrName>
                                        </p:attrNameLst>
                                      </p:cBhvr>
                                      <p:tavLst>
                                        <p:tav tm="0">
                                          <p:val>
                                            <p:fltVal val="0"/>
                                          </p:val>
                                        </p:tav>
                                        <p:tav tm="100000">
                                          <p:val>
                                            <p:fltVal val="360"/>
                                          </p:val>
                                        </p:tav>
                                      </p:tavLst>
                                    </p:anim>
                                    <p:animEffect transition="out" filter="fade">
                                      <p:cBhvr>
                                        <p:cTn id="14" dur="500"/>
                                        <p:tgtEl>
                                          <p:spTgt spid="5127"/>
                                        </p:tgtEl>
                                      </p:cBhvr>
                                    </p:animEffect>
                                    <p:set>
                                      <p:cBhvr>
                                        <p:cTn id="15" dur="1" fill="hold">
                                          <p:stCondLst>
                                            <p:cond delay="499"/>
                                          </p:stCondLst>
                                        </p:cTn>
                                        <p:tgtEl>
                                          <p:spTgt spid="5127"/>
                                        </p:tgtEl>
                                        <p:attrNameLst>
                                          <p:attrName>style.visibility</p:attrName>
                                        </p:attrNameLst>
                                      </p:cBhvr>
                                      <p:to>
                                        <p:strVal val="hidden"/>
                                      </p:to>
                                    </p:set>
                                  </p:childTnLst>
                                </p:cTn>
                              </p:par>
                            </p:childTnLst>
                          </p:cTn>
                        </p:par>
                      </p:childTnLst>
                    </p:cTn>
                  </p:par>
                </p:childTnLst>
              </p:cTn>
              <p:nextCondLst>
                <p:cond evt="onClick" delay="0">
                  <p:tgtEl>
                    <p:spTgt spid="5127"/>
                  </p:tgtEl>
                </p:cond>
              </p:nextCondLst>
            </p:seq>
            <p:seq concurrent="1" nextAc="seek">
              <p:cTn id="16" restart="whenNotActive" fill="hold" evtFilter="cancelBubble" nodeType="interactiveSeq">
                <p:stCondLst>
                  <p:cond evt="onClick" delay="0">
                    <p:tgtEl>
                      <p:spTgt spid="512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9" presetClass="exit" presetSubtype="0" accel="100000" fill="hold" grpId="0" nodeType="withEffect">
                                  <p:stCondLst>
                                    <p:cond delay="0"/>
                                  </p:stCondLst>
                                  <p:childTnLst>
                                    <p:anim calcmode="lin" valueType="num">
                                      <p:cBhvr>
                                        <p:cTn id="20" dur="500"/>
                                        <p:tgtEl>
                                          <p:spTgt spid="5128"/>
                                        </p:tgtEl>
                                        <p:attrNameLst>
                                          <p:attrName>ppt_w</p:attrName>
                                        </p:attrNameLst>
                                      </p:cBhvr>
                                      <p:tavLst>
                                        <p:tav tm="0">
                                          <p:val>
                                            <p:strVal val="ppt_w"/>
                                          </p:val>
                                        </p:tav>
                                        <p:tav tm="100000">
                                          <p:val>
                                            <p:fltVal val="0"/>
                                          </p:val>
                                        </p:tav>
                                      </p:tavLst>
                                    </p:anim>
                                    <p:anim calcmode="lin" valueType="num">
                                      <p:cBhvr>
                                        <p:cTn id="21" dur="500"/>
                                        <p:tgtEl>
                                          <p:spTgt spid="5128"/>
                                        </p:tgtEl>
                                        <p:attrNameLst>
                                          <p:attrName>ppt_h</p:attrName>
                                        </p:attrNameLst>
                                      </p:cBhvr>
                                      <p:tavLst>
                                        <p:tav tm="0">
                                          <p:val>
                                            <p:strVal val="ppt_h"/>
                                          </p:val>
                                        </p:tav>
                                        <p:tav tm="100000">
                                          <p:val>
                                            <p:fltVal val="0"/>
                                          </p:val>
                                        </p:tav>
                                      </p:tavLst>
                                    </p:anim>
                                    <p:anim calcmode="lin" valueType="num">
                                      <p:cBhvr>
                                        <p:cTn id="22" dur="500"/>
                                        <p:tgtEl>
                                          <p:spTgt spid="5128"/>
                                        </p:tgtEl>
                                        <p:attrNameLst>
                                          <p:attrName>style.rotation</p:attrName>
                                        </p:attrNameLst>
                                      </p:cBhvr>
                                      <p:tavLst>
                                        <p:tav tm="0">
                                          <p:val>
                                            <p:fltVal val="0"/>
                                          </p:val>
                                        </p:tav>
                                        <p:tav tm="100000">
                                          <p:val>
                                            <p:fltVal val="360"/>
                                          </p:val>
                                        </p:tav>
                                      </p:tavLst>
                                    </p:anim>
                                    <p:animEffect transition="out" filter="fade">
                                      <p:cBhvr>
                                        <p:cTn id="23" dur="500"/>
                                        <p:tgtEl>
                                          <p:spTgt spid="5128"/>
                                        </p:tgtEl>
                                      </p:cBhvr>
                                    </p:animEffect>
                                    <p:set>
                                      <p:cBhvr>
                                        <p:cTn id="24" dur="1" fill="hold">
                                          <p:stCondLst>
                                            <p:cond delay="499"/>
                                          </p:stCondLst>
                                        </p:cTn>
                                        <p:tgtEl>
                                          <p:spTgt spid="5128"/>
                                        </p:tgtEl>
                                        <p:attrNameLst>
                                          <p:attrName>style.visibility</p:attrName>
                                        </p:attrNameLst>
                                      </p:cBhvr>
                                      <p:to>
                                        <p:strVal val="hidden"/>
                                      </p:to>
                                    </p:set>
                                  </p:childTnLst>
                                </p:cTn>
                              </p:par>
                            </p:childTnLst>
                          </p:cTn>
                        </p:par>
                      </p:childTnLst>
                    </p:cTn>
                  </p:par>
                </p:childTnLst>
              </p:cTn>
              <p:nextCondLst>
                <p:cond evt="onClick" delay="0">
                  <p:tgtEl>
                    <p:spTgt spid="5128"/>
                  </p:tgtEl>
                </p:cond>
              </p:nextCondLst>
            </p:seq>
            <p:seq concurrent="1" nextAc="seek">
              <p:cTn id="25" restart="whenNotActive" fill="hold" evtFilter="cancelBubble" nodeType="interactiveSeq">
                <p:stCondLst>
                  <p:cond evt="onClick" delay="0">
                    <p:tgtEl>
                      <p:spTgt spid="5133"/>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49" presetClass="exit" presetSubtype="0" accel="100000" fill="hold" grpId="0" nodeType="withEffect">
                                  <p:stCondLst>
                                    <p:cond delay="0"/>
                                  </p:stCondLst>
                                  <p:childTnLst>
                                    <p:anim calcmode="lin" valueType="num">
                                      <p:cBhvr>
                                        <p:cTn id="29" dur="500"/>
                                        <p:tgtEl>
                                          <p:spTgt spid="5133"/>
                                        </p:tgtEl>
                                        <p:attrNameLst>
                                          <p:attrName>ppt_w</p:attrName>
                                        </p:attrNameLst>
                                      </p:cBhvr>
                                      <p:tavLst>
                                        <p:tav tm="0">
                                          <p:val>
                                            <p:strVal val="ppt_w"/>
                                          </p:val>
                                        </p:tav>
                                        <p:tav tm="100000">
                                          <p:val>
                                            <p:fltVal val="0"/>
                                          </p:val>
                                        </p:tav>
                                      </p:tavLst>
                                    </p:anim>
                                    <p:anim calcmode="lin" valueType="num">
                                      <p:cBhvr>
                                        <p:cTn id="30" dur="500"/>
                                        <p:tgtEl>
                                          <p:spTgt spid="5133"/>
                                        </p:tgtEl>
                                        <p:attrNameLst>
                                          <p:attrName>ppt_h</p:attrName>
                                        </p:attrNameLst>
                                      </p:cBhvr>
                                      <p:tavLst>
                                        <p:tav tm="0">
                                          <p:val>
                                            <p:strVal val="ppt_h"/>
                                          </p:val>
                                        </p:tav>
                                        <p:tav tm="100000">
                                          <p:val>
                                            <p:fltVal val="0"/>
                                          </p:val>
                                        </p:tav>
                                      </p:tavLst>
                                    </p:anim>
                                    <p:anim calcmode="lin" valueType="num">
                                      <p:cBhvr>
                                        <p:cTn id="31" dur="500"/>
                                        <p:tgtEl>
                                          <p:spTgt spid="5133"/>
                                        </p:tgtEl>
                                        <p:attrNameLst>
                                          <p:attrName>style.rotation</p:attrName>
                                        </p:attrNameLst>
                                      </p:cBhvr>
                                      <p:tavLst>
                                        <p:tav tm="0">
                                          <p:val>
                                            <p:fltVal val="0"/>
                                          </p:val>
                                        </p:tav>
                                        <p:tav tm="100000">
                                          <p:val>
                                            <p:fltVal val="360"/>
                                          </p:val>
                                        </p:tav>
                                      </p:tavLst>
                                    </p:anim>
                                    <p:animEffect transition="out" filter="fade">
                                      <p:cBhvr>
                                        <p:cTn id="32" dur="500"/>
                                        <p:tgtEl>
                                          <p:spTgt spid="5133"/>
                                        </p:tgtEl>
                                      </p:cBhvr>
                                    </p:animEffect>
                                    <p:set>
                                      <p:cBhvr>
                                        <p:cTn id="33" dur="1" fill="hold">
                                          <p:stCondLst>
                                            <p:cond delay="499"/>
                                          </p:stCondLst>
                                        </p:cTn>
                                        <p:tgtEl>
                                          <p:spTgt spid="5133"/>
                                        </p:tgtEl>
                                        <p:attrNameLst>
                                          <p:attrName>style.visibility</p:attrName>
                                        </p:attrNameLst>
                                      </p:cBhvr>
                                      <p:to>
                                        <p:strVal val="hidden"/>
                                      </p:to>
                                    </p:set>
                                  </p:childTnLst>
                                </p:cTn>
                              </p:par>
                            </p:childTnLst>
                          </p:cTn>
                        </p:par>
                      </p:childTnLst>
                    </p:cTn>
                  </p:par>
                </p:childTnLst>
              </p:cTn>
              <p:nextCondLst>
                <p:cond evt="onClick" delay="0">
                  <p:tgtEl>
                    <p:spTgt spid="5133"/>
                  </p:tgtEl>
                </p:cond>
              </p:nextCondLst>
            </p:seq>
            <p:seq concurrent="1" nextAc="seek">
              <p:cTn id="34" restart="whenNotActive" fill="hold" evtFilter="cancelBubble" nodeType="interactiveSeq">
                <p:stCondLst>
                  <p:cond evt="onClick" delay="0">
                    <p:tgtEl>
                      <p:spTgt spid="5129"/>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9" presetClass="exit" presetSubtype="0" accel="100000" fill="hold" grpId="0" nodeType="withEffect">
                                  <p:stCondLst>
                                    <p:cond delay="0"/>
                                  </p:stCondLst>
                                  <p:childTnLst>
                                    <p:anim calcmode="lin" valueType="num">
                                      <p:cBhvr>
                                        <p:cTn id="38" dur="500"/>
                                        <p:tgtEl>
                                          <p:spTgt spid="5129"/>
                                        </p:tgtEl>
                                        <p:attrNameLst>
                                          <p:attrName>ppt_w</p:attrName>
                                        </p:attrNameLst>
                                      </p:cBhvr>
                                      <p:tavLst>
                                        <p:tav tm="0">
                                          <p:val>
                                            <p:strVal val="ppt_w"/>
                                          </p:val>
                                        </p:tav>
                                        <p:tav tm="100000">
                                          <p:val>
                                            <p:fltVal val="0"/>
                                          </p:val>
                                        </p:tav>
                                      </p:tavLst>
                                    </p:anim>
                                    <p:anim calcmode="lin" valueType="num">
                                      <p:cBhvr>
                                        <p:cTn id="39" dur="500"/>
                                        <p:tgtEl>
                                          <p:spTgt spid="5129"/>
                                        </p:tgtEl>
                                        <p:attrNameLst>
                                          <p:attrName>ppt_h</p:attrName>
                                        </p:attrNameLst>
                                      </p:cBhvr>
                                      <p:tavLst>
                                        <p:tav tm="0">
                                          <p:val>
                                            <p:strVal val="ppt_h"/>
                                          </p:val>
                                        </p:tav>
                                        <p:tav tm="100000">
                                          <p:val>
                                            <p:fltVal val="0"/>
                                          </p:val>
                                        </p:tav>
                                      </p:tavLst>
                                    </p:anim>
                                    <p:anim calcmode="lin" valueType="num">
                                      <p:cBhvr>
                                        <p:cTn id="40" dur="500"/>
                                        <p:tgtEl>
                                          <p:spTgt spid="5129"/>
                                        </p:tgtEl>
                                        <p:attrNameLst>
                                          <p:attrName>style.rotation</p:attrName>
                                        </p:attrNameLst>
                                      </p:cBhvr>
                                      <p:tavLst>
                                        <p:tav tm="0">
                                          <p:val>
                                            <p:fltVal val="0"/>
                                          </p:val>
                                        </p:tav>
                                        <p:tav tm="100000">
                                          <p:val>
                                            <p:fltVal val="360"/>
                                          </p:val>
                                        </p:tav>
                                      </p:tavLst>
                                    </p:anim>
                                    <p:animEffect transition="out" filter="fade">
                                      <p:cBhvr>
                                        <p:cTn id="41" dur="500"/>
                                        <p:tgtEl>
                                          <p:spTgt spid="5129"/>
                                        </p:tgtEl>
                                      </p:cBhvr>
                                    </p:animEffect>
                                    <p:set>
                                      <p:cBhvr>
                                        <p:cTn id="42" dur="1" fill="hold">
                                          <p:stCondLst>
                                            <p:cond delay="499"/>
                                          </p:stCondLst>
                                        </p:cTn>
                                        <p:tgtEl>
                                          <p:spTgt spid="5129"/>
                                        </p:tgtEl>
                                        <p:attrNameLst>
                                          <p:attrName>style.visibility</p:attrName>
                                        </p:attrNameLst>
                                      </p:cBhvr>
                                      <p:to>
                                        <p:strVal val="hidden"/>
                                      </p:to>
                                    </p:set>
                                  </p:childTnLst>
                                </p:cTn>
                              </p:par>
                            </p:childTnLst>
                          </p:cTn>
                        </p:par>
                      </p:childTnLst>
                    </p:cTn>
                  </p:par>
                </p:childTnLst>
              </p:cTn>
              <p:nextCondLst>
                <p:cond evt="onClick" delay="0">
                  <p:tgtEl>
                    <p:spTgt spid="5129"/>
                  </p:tgtEl>
                </p:cond>
              </p:nextCondLst>
            </p:seq>
            <p:seq concurrent="1" nextAc="seek">
              <p:cTn id="43" restart="whenNotActive" fill="hold" evtFilter="cancelBubble" nodeType="interactiveSeq">
                <p:stCondLst>
                  <p:cond evt="onClick" delay="0">
                    <p:tgtEl>
                      <p:spTgt spid="513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49" presetClass="exit" presetSubtype="0" accel="100000" fill="hold" grpId="0" nodeType="withEffect">
                                  <p:stCondLst>
                                    <p:cond delay="0"/>
                                  </p:stCondLst>
                                  <p:childTnLst>
                                    <p:anim calcmode="lin" valueType="num">
                                      <p:cBhvr>
                                        <p:cTn id="47" dur="500"/>
                                        <p:tgtEl>
                                          <p:spTgt spid="5130"/>
                                        </p:tgtEl>
                                        <p:attrNameLst>
                                          <p:attrName>ppt_w</p:attrName>
                                        </p:attrNameLst>
                                      </p:cBhvr>
                                      <p:tavLst>
                                        <p:tav tm="0">
                                          <p:val>
                                            <p:strVal val="ppt_w"/>
                                          </p:val>
                                        </p:tav>
                                        <p:tav tm="100000">
                                          <p:val>
                                            <p:fltVal val="0"/>
                                          </p:val>
                                        </p:tav>
                                      </p:tavLst>
                                    </p:anim>
                                    <p:anim calcmode="lin" valueType="num">
                                      <p:cBhvr>
                                        <p:cTn id="48" dur="500"/>
                                        <p:tgtEl>
                                          <p:spTgt spid="5130"/>
                                        </p:tgtEl>
                                        <p:attrNameLst>
                                          <p:attrName>ppt_h</p:attrName>
                                        </p:attrNameLst>
                                      </p:cBhvr>
                                      <p:tavLst>
                                        <p:tav tm="0">
                                          <p:val>
                                            <p:strVal val="ppt_h"/>
                                          </p:val>
                                        </p:tav>
                                        <p:tav tm="100000">
                                          <p:val>
                                            <p:fltVal val="0"/>
                                          </p:val>
                                        </p:tav>
                                      </p:tavLst>
                                    </p:anim>
                                    <p:anim calcmode="lin" valueType="num">
                                      <p:cBhvr>
                                        <p:cTn id="49" dur="500"/>
                                        <p:tgtEl>
                                          <p:spTgt spid="5130"/>
                                        </p:tgtEl>
                                        <p:attrNameLst>
                                          <p:attrName>style.rotation</p:attrName>
                                        </p:attrNameLst>
                                      </p:cBhvr>
                                      <p:tavLst>
                                        <p:tav tm="0">
                                          <p:val>
                                            <p:fltVal val="0"/>
                                          </p:val>
                                        </p:tav>
                                        <p:tav tm="100000">
                                          <p:val>
                                            <p:fltVal val="360"/>
                                          </p:val>
                                        </p:tav>
                                      </p:tavLst>
                                    </p:anim>
                                    <p:animEffect transition="out" filter="fade">
                                      <p:cBhvr>
                                        <p:cTn id="50" dur="500"/>
                                        <p:tgtEl>
                                          <p:spTgt spid="5130"/>
                                        </p:tgtEl>
                                      </p:cBhvr>
                                    </p:animEffect>
                                    <p:set>
                                      <p:cBhvr>
                                        <p:cTn id="51" dur="1" fill="hold">
                                          <p:stCondLst>
                                            <p:cond delay="499"/>
                                          </p:stCondLst>
                                        </p:cTn>
                                        <p:tgtEl>
                                          <p:spTgt spid="5130"/>
                                        </p:tgtEl>
                                        <p:attrNameLst>
                                          <p:attrName>style.visibility</p:attrName>
                                        </p:attrNameLst>
                                      </p:cBhvr>
                                      <p:to>
                                        <p:strVal val="hidden"/>
                                      </p:to>
                                    </p:set>
                                  </p:childTnLst>
                                </p:cTn>
                              </p:par>
                            </p:childTnLst>
                          </p:cTn>
                        </p:par>
                      </p:childTnLst>
                    </p:cTn>
                  </p:par>
                </p:childTnLst>
              </p:cTn>
              <p:nextCondLst>
                <p:cond evt="onClick" delay="0">
                  <p:tgtEl>
                    <p:spTgt spid="5130"/>
                  </p:tgtEl>
                </p:cond>
              </p:nextCondLst>
            </p:seq>
            <p:seq concurrent="1" nextAc="seek">
              <p:cTn id="52" restart="whenNotActive" fill="hold" evtFilter="cancelBubble" nodeType="interactiveSeq">
                <p:stCondLst>
                  <p:cond evt="onClick" delay="0">
                    <p:tgtEl>
                      <p:spTgt spid="513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9" presetClass="exit" presetSubtype="0" accel="100000" fill="hold" grpId="0" nodeType="withEffect">
                                  <p:stCondLst>
                                    <p:cond delay="0"/>
                                  </p:stCondLst>
                                  <p:childTnLst>
                                    <p:anim calcmode="lin" valueType="num">
                                      <p:cBhvr>
                                        <p:cTn id="56" dur="500"/>
                                        <p:tgtEl>
                                          <p:spTgt spid="5131"/>
                                        </p:tgtEl>
                                        <p:attrNameLst>
                                          <p:attrName>ppt_w</p:attrName>
                                        </p:attrNameLst>
                                      </p:cBhvr>
                                      <p:tavLst>
                                        <p:tav tm="0">
                                          <p:val>
                                            <p:strVal val="ppt_w"/>
                                          </p:val>
                                        </p:tav>
                                        <p:tav tm="100000">
                                          <p:val>
                                            <p:fltVal val="0"/>
                                          </p:val>
                                        </p:tav>
                                      </p:tavLst>
                                    </p:anim>
                                    <p:anim calcmode="lin" valueType="num">
                                      <p:cBhvr>
                                        <p:cTn id="57" dur="500"/>
                                        <p:tgtEl>
                                          <p:spTgt spid="5131"/>
                                        </p:tgtEl>
                                        <p:attrNameLst>
                                          <p:attrName>ppt_h</p:attrName>
                                        </p:attrNameLst>
                                      </p:cBhvr>
                                      <p:tavLst>
                                        <p:tav tm="0">
                                          <p:val>
                                            <p:strVal val="ppt_h"/>
                                          </p:val>
                                        </p:tav>
                                        <p:tav tm="100000">
                                          <p:val>
                                            <p:fltVal val="0"/>
                                          </p:val>
                                        </p:tav>
                                      </p:tavLst>
                                    </p:anim>
                                    <p:anim calcmode="lin" valueType="num">
                                      <p:cBhvr>
                                        <p:cTn id="58" dur="500"/>
                                        <p:tgtEl>
                                          <p:spTgt spid="5131"/>
                                        </p:tgtEl>
                                        <p:attrNameLst>
                                          <p:attrName>style.rotation</p:attrName>
                                        </p:attrNameLst>
                                      </p:cBhvr>
                                      <p:tavLst>
                                        <p:tav tm="0">
                                          <p:val>
                                            <p:fltVal val="0"/>
                                          </p:val>
                                        </p:tav>
                                        <p:tav tm="100000">
                                          <p:val>
                                            <p:fltVal val="360"/>
                                          </p:val>
                                        </p:tav>
                                      </p:tavLst>
                                    </p:anim>
                                    <p:animEffect transition="out" filter="fade">
                                      <p:cBhvr>
                                        <p:cTn id="59" dur="500"/>
                                        <p:tgtEl>
                                          <p:spTgt spid="5131"/>
                                        </p:tgtEl>
                                      </p:cBhvr>
                                    </p:animEffect>
                                    <p:set>
                                      <p:cBhvr>
                                        <p:cTn id="60" dur="1" fill="hold">
                                          <p:stCondLst>
                                            <p:cond delay="499"/>
                                          </p:stCondLst>
                                        </p:cTn>
                                        <p:tgtEl>
                                          <p:spTgt spid="5131"/>
                                        </p:tgtEl>
                                        <p:attrNameLst>
                                          <p:attrName>style.visibility</p:attrName>
                                        </p:attrNameLst>
                                      </p:cBhvr>
                                      <p:to>
                                        <p:strVal val="hidden"/>
                                      </p:to>
                                    </p:set>
                                  </p:childTnLst>
                                </p:cTn>
                              </p:par>
                            </p:childTnLst>
                          </p:cTn>
                        </p:par>
                      </p:childTnLst>
                    </p:cTn>
                  </p:par>
                </p:childTnLst>
              </p:cTn>
              <p:nextCondLst>
                <p:cond evt="onClick" delay="0">
                  <p:tgtEl>
                    <p:spTgt spid="5131"/>
                  </p:tgtEl>
                </p:cond>
              </p:nextCondLst>
            </p:seq>
            <p:seq concurrent="1" nextAc="seek">
              <p:cTn id="61" restart="whenNotActive" fill="hold" evtFilter="cancelBubble" nodeType="interactiveSeq">
                <p:stCondLst>
                  <p:cond evt="onClick" delay="0">
                    <p:tgtEl>
                      <p:spTgt spid="5132"/>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49" presetClass="exit" presetSubtype="0" accel="100000" fill="hold" grpId="0" nodeType="withEffect">
                                  <p:stCondLst>
                                    <p:cond delay="0"/>
                                  </p:stCondLst>
                                  <p:childTnLst>
                                    <p:anim calcmode="lin" valueType="num">
                                      <p:cBhvr>
                                        <p:cTn id="65" dur="500"/>
                                        <p:tgtEl>
                                          <p:spTgt spid="5132"/>
                                        </p:tgtEl>
                                        <p:attrNameLst>
                                          <p:attrName>ppt_w</p:attrName>
                                        </p:attrNameLst>
                                      </p:cBhvr>
                                      <p:tavLst>
                                        <p:tav tm="0">
                                          <p:val>
                                            <p:strVal val="ppt_w"/>
                                          </p:val>
                                        </p:tav>
                                        <p:tav tm="100000">
                                          <p:val>
                                            <p:fltVal val="0"/>
                                          </p:val>
                                        </p:tav>
                                      </p:tavLst>
                                    </p:anim>
                                    <p:anim calcmode="lin" valueType="num">
                                      <p:cBhvr>
                                        <p:cTn id="66" dur="500"/>
                                        <p:tgtEl>
                                          <p:spTgt spid="5132"/>
                                        </p:tgtEl>
                                        <p:attrNameLst>
                                          <p:attrName>ppt_h</p:attrName>
                                        </p:attrNameLst>
                                      </p:cBhvr>
                                      <p:tavLst>
                                        <p:tav tm="0">
                                          <p:val>
                                            <p:strVal val="ppt_h"/>
                                          </p:val>
                                        </p:tav>
                                        <p:tav tm="100000">
                                          <p:val>
                                            <p:fltVal val="0"/>
                                          </p:val>
                                        </p:tav>
                                      </p:tavLst>
                                    </p:anim>
                                    <p:anim calcmode="lin" valueType="num">
                                      <p:cBhvr>
                                        <p:cTn id="67" dur="500"/>
                                        <p:tgtEl>
                                          <p:spTgt spid="5132"/>
                                        </p:tgtEl>
                                        <p:attrNameLst>
                                          <p:attrName>style.rotation</p:attrName>
                                        </p:attrNameLst>
                                      </p:cBhvr>
                                      <p:tavLst>
                                        <p:tav tm="0">
                                          <p:val>
                                            <p:fltVal val="0"/>
                                          </p:val>
                                        </p:tav>
                                        <p:tav tm="100000">
                                          <p:val>
                                            <p:fltVal val="360"/>
                                          </p:val>
                                        </p:tav>
                                      </p:tavLst>
                                    </p:anim>
                                    <p:animEffect transition="out" filter="fade">
                                      <p:cBhvr>
                                        <p:cTn id="68" dur="500"/>
                                        <p:tgtEl>
                                          <p:spTgt spid="5132"/>
                                        </p:tgtEl>
                                      </p:cBhvr>
                                    </p:animEffect>
                                    <p:set>
                                      <p:cBhvr>
                                        <p:cTn id="69" dur="1" fill="hold">
                                          <p:stCondLst>
                                            <p:cond delay="499"/>
                                          </p:stCondLst>
                                        </p:cTn>
                                        <p:tgtEl>
                                          <p:spTgt spid="5132"/>
                                        </p:tgtEl>
                                        <p:attrNameLst>
                                          <p:attrName>style.visibility</p:attrName>
                                        </p:attrNameLst>
                                      </p:cBhvr>
                                      <p:to>
                                        <p:strVal val="hidden"/>
                                      </p:to>
                                    </p:set>
                                  </p:childTnLst>
                                </p:cTn>
                              </p:par>
                            </p:childTnLst>
                          </p:cTn>
                        </p:par>
                      </p:childTnLst>
                    </p:cTn>
                  </p:par>
                </p:childTnLst>
              </p:cTn>
              <p:nextCondLst>
                <p:cond evt="onClick" delay="0">
                  <p:tgtEl>
                    <p:spTgt spid="5132"/>
                  </p:tgtEl>
                </p:cond>
              </p:nextCondLst>
            </p:seq>
            <p:seq concurrent="1" nextAc="seek">
              <p:cTn id="70" restart="whenNotActive" fill="hold" evtFilter="cancelBubble" nodeType="interactiveSeq">
                <p:stCondLst>
                  <p:cond evt="onClick" delay="0">
                    <p:tgtEl>
                      <p:spTgt spid="514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0" presetClass="path" presetSubtype="0" accel="50000" decel="50000" fill="hold" nodeType="clickEffect">
                                  <p:stCondLst>
                                    <p:cond delay="0"/>
                                  </p:stCondLst>
                                  <p:childTnLst>
                                    <p:animMotion origin="layout" path="M -0.0151 0.29885 C -0.07864 0.34468 -0.14218 0.39121 -0.18836 0.33612 C -0.23454 0.28102 -0.33559 -0.00416 -0.29166 -0.03217 C -0.24774 -0.06018 0.04983 0.19144 0.075 0.16783 C 0.1 0.14422 -0.20399 -0.10115 -0.14062 -0.17453 C -0.07743 -0.24791 0.36476 -0.3 0.45504 -0.27222 C 0.54532 -0.24444 0.47743 -0.11527 0.40157 -0.00787 " pathEditMode="relative" rAng="0" ptsTypes="aaaaaaa">
                                      <p:cBhvr>
                                        <p:cTn id="74" dur="2000" fill="hold"/>
                                        <p:tgtEl>
                                          <p:spTgt spid="5138"/>
                                        </p:tgtEl>
                                        <p:attrNameLst>
                                          <p:attrName>ppt_x</p:attrName>
                                          <p:attrName>ppt_y</p:attrName>
                                        </p:attrNameLst>
                                      </p:cBhvr>
                                      <p:rCtr x="11997" y="-25324"/>
                                    </p:animMotion>
                                  </p:childTnLst>
                                </p:cTn>
                              </p:par>
                              <p:par>
                                <p:cTn id="75" presetID="29" presetClass="entr" presetSubtype="0" fill="hold" grpId="0" nodeType="withEffect">
                                  <p:stCondLst>
                                    <p:cond delay="0"/>
                                  </p:stCondLst>
                                  <p:childTnLst>
                                    <p:set>
                                      <p:cBhvr>
                                        <p:cTn id="76" dur="1" fill="hold">
                                          <p:stCondLst>
                                            <p:cond delay="0"/>
                                          </p:stCondLst>
                                        </p:cTn>
                                        <p:tgtEl>
                                          <p:spTgt spid="5125"/>
                                        </p:tgtEl>
                                        <p:attrNameLst>
                                          <p:attrName>style.visibility</p:attrName>
                                        </p:attrNameLst>
                                      </p:cBhvr>
                                      <p:to>
                                        <p:strVal val="visible"/>
                                      </p:to>
                                    </p:set>
                                    <p:anim calcmode="lin" valueType="num">
                                      <p:cBhvr>
                                        <p:cTn id="77" dur="1000" fill="hold"/>
                                        <p:tgtEl>
                                          <p:spTgt spid="5125"/>
                                        </p:tgtEl>
                                        <p:attrNameLst>
                                          <p:attrName>ppt_x</p:attrName>
                                        </p:attrNameLst>
                                      </p:cBhvr>
                                      <p:tavLst>
                                        <p:tav tm="0">
                                          <p:val>
                                            <p:strVal val="#ppt_x-.2"/>
                                          </p:val>
                                        </p:tav>
                                        <p:tav tm="100000">
                                          <p:val>
                                            <p:strVal val="#ppt_x"/>
                                          </p:val>
                                        </p:tav>
                                      </p:tavLst>
                                    </p:anim>
                                    <p:anim calcmode="lin" valueType="num">
                                      <p:cBhvr>
                                        <p:cTn id="78" dur="1000" fill="hold"/>
                                        <p:tgtEl>
                                          <p:spTgt spid="5125"/>
                                        </p:tgtEl>
                                        <p:attrNameLst>
                                          <p:attrName>ppt_y</p:attrName>
                                        </p:attrNameLst>
                                      </p:cBhvr>
                                      <p:tavLst>
                                        <p:tav tm="0">
                                          <p:val>
                                            <p:strVal val="#ppt_y"/>
                                          </p:val>
                                        </p:tav>
                                        <p:tav tm="100000">
                                          <p:val>
                                            <p:strVal val="#ppt_y"/>
                                          </p:val>
                                        </p:tav>
                                      </p:tavLst>
                                    </p:anim>
                                    <p:animEffect transition="in" filter="wipe(right)" prLst="gradientSize: 0.1">
                                      <p:cBhvr>
                                        <p:cTn id="79" dur="1000"/>
                                        <p:tgtEl>
                                          <p:spTgt spid="5125"/>
                                        </p:tgtEl>
                                      </p:cBhvr>
                                    </p:animEffect>
                                  </p:childTnLst>
                                </p:cTn>
                              </p:par>
                            </p:childTnLst>
                          </p:cTn>
                        </p:par>
                      </p:childTnLst>
                    </p:cTn>
                  </p:par>
                </p:childTnLst>
              </p:cTn>
              <p:nextCondLst>
                <p:cond evt="onClick" delay="0">
                  <p:tgtEl>
                    <p:spTgt spid="5141"/>
                  </p:tgtEl>
                </p:cond>
              </p:nextCondLst>
            </p:seq>
            <p:seq concurrent="1" nextAc="seek">
              <p:cTn id="80" restart="whenNotActive" fill="hold" evtFilter="cancelBubble" nodeType="interactiveSeq">
                <p:stCondLst>
                  <p:cond evt="onClick" delay="0">
                    <p:tgtEl>
                      <p:spTgt spid="5140"/>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9" presetClass="exit" presetSubtype="0" accel="100000" fill="hold" grpId="0" nodeType="withEffect">
                                  <p:stCondLst>
                                    <p:cond delay="0"/>
                                  </p:stCondLst>
                                  <p:childTnLst>
                                    <p:anim calcmode="lin" valueType="num">
                                      <p:cBhvr>
                                        <p:cTn id="84" dur="500"/>
                                        <p:tgtEl>
                                          <p:spTgt spid="5140"/>
                                        </p:tgtEl>
                                        <p:attrNameLst>
                                          <p:attrName>ppt_w</p:attrName>
                                        </p:attrNameLst>
                                      </p:cBhvr>
                                      <p:tavLst>
                                        <p:tav tm="0">
                                          <p:val>
                                            <p:strVal val="ppt_w"/>
                                          </p:val>
                                        </p:tav>
                                        <p:tav tm="100000">
                                          <p:val>
                                            <p:fltVal val="0"/>
                                          </p:val>
                                        </p:tav>
                                      </p:tavLst>
                                    </p:anim>
                                    <p:anim calcmode="lin" valueType="num">
                                      <p:cBhvr>
                                        <p:cTn id="85" dur="500"/>
                                        <p:tgtEl>
                                          <p:spTgt spid="5140"/>
                                        </p:tgtEl>
                                        <p:attrNameLst>
                                          <p:attrName>ppt_h</p:attrName>
                                        </p:attrNameLst>
                                      </p:cBhvr>
                                      <p:tavLst>
                                        <p:tav tm="0">
                                          <p:val>
                                            <p:strVal val="ppt_h"/>
                                          </p:val>
                                        </p:tav>
                                        <p:tav tm="100000">
                                          <p:val>
                                            <p:fltVal val="0"/>
                                          </p:val>
                                        </p:tav>
                                      </p:tavLst>
                                    </p:anim>
                                    <p:anim calcmode="lin" valueType="num">
                                      <p:cBhvr>
                                        <p:cTn id="86" dur="500"/>
                                        <p:tgtEl>
                                          <p:spTgt spid="5140"/>
                                        </p:tgtEl>
                                        <p:attrNameLst>
                                          <p:attrName>style.rotation</p:attrName>
                                        </p:attrNameLst>
                                      </p:cBhvr>
                                      <p:tavLst>
                                        <p:tav tm="0">
                                          <p:val>
                                            <p:fltVal val="0"/>
                                          </p:val>
                                        </p:tav>
                                        <p:tav tm="100000">
                                          <p:val>
                                            <p:fltVal val="360"/>
                                          </p:val>
                                        </p:tav>
                                      </p:tavLst>
                                    </p:anim>
                                    <p:animEffect transition="out" filter="fade">
                                      <p:cBhvr>
                                        <p:cTn id="87" dur="500"/>
                                        <p:tgtEl>
                                          <p:spTgt spid="5140"/>
                                        </p:tgtEl>
                                      </p:cBhvr>
                                    </p:animEffect>
                                    <p:set>
                                      <p:cBhvr>
                                        <p:cTn id="88" dur="1" fill="hold">
                                          <p:stCondLst>
                                            <p:cond delay="499"/>
                                          </p:stCondLst>
                                        </p:cTn>
                                        <p:tgtEl>
                                          <p:spTgt spid="5140"/>
                                        </p:tgtEl>
                                        <p:attrNameLst>
                                          <p:attrName>style.visibility</p:attrName>
                                        </p:attrNameLst>
                                      </p:cBhvr>
                                      <p:to>
                                        <p:strVal val="hidden"/>
                                      </p:to>
                                    </p:set>
                                  </p:childTnLst>
                                </p:cTn>
                              </p:par>
                            </p:childTnLst>
                          </p:cTn>
                        </p:par>
                      </p:childTnLst>
                    </p:cTn>
                  </p:par>
                </p:childTnLst>
              </p:cTn>
              <p:nextCondLst>
                <p:cond evt="onClick" delay="0">
                  <p:tgtEl>
                    <p:spTgt spid="5140"/>
                  </p:tgtEl>
                </p:cond>
              </p:nextCondLst>
            </p:seq>
            <p:seq concurrent="1" nextAc="seek">
              <p:cTn id="89" restart="whenNotActive" fill="hold" evtFilter="cancelBubble" nodeType="interactiveSeq">
                <p:stCondLst>
                  <p:cond evt="onClick" delay="0">
                    <p:tgtEl>
                      <p:spTgt spid="5139"/>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49" presetClass="exit" presetSubtype="0" accel="100000" fill="hold" grpId="0" nodeType="withEffect">
                                  <p:stCondLst>
                                    <p:cond delay="0"/>
                                  </p:stCondLst>
                                  <p:childTnLst>
                                    <p:anim calcmode="lin" valueType="num">
                                      <p:cBhvr>
                                        <p:cTn id="93" dur="500"/>
                                        <p:tgtEl>
                                          <p:spTgt spid="5139"/>
                                        </p:tgtEl>
                                        <p:attrNameLst>
                                          <p:attrName>ppt_w</p:attrName>
                                        </p:attrNameLst>
                                      </p:cBhvr>
                                      <p:tavLst>
                                        <p:tav tm="0">
                                          <p:val>
                                            <p:strVal val="ppt_w"/>
                                          </p:val>
                                        </p:tav>
                                        <p:tav tm="100000">
                                          <p:val>
                                            <p:fltVal val="0"/>
                                          </p:val>
                                        </p:tav>
                                      </p:tavLst>
                                    </p:anim>
                                    <p:anim calcmode="lin" valueType="num">
                                      <p:cBhvr>
                                        <p:cTn id="94" dur="500"/>
                                        <p:tgtEl>
                                          <p:spTgt spid="5139"/>
                                        </p:tgtEl>
                                        <p:attrNameLst>
                                          <p:attrName>ppt_h</p:attrName>
                                        </p:attrNameLst>
                                      </p:cBhvr>
                                      <p:tavLst>
                                        <p:tav tm="0">
                                          <p:val>
                                            <p:strVal val="ppt_h"/>
                                          </p:val>
                                        </p:tav>
                                        <p:tav tm="100000">
                                          <p:val>
                                            <p:fltVal val="0"/>
                                          </p:val>
                                        </p:tav>
                                      </p:tavLst>
                                    </p:anim>
                                    <p:anim calcmode="lin" valueType="num">
                                      <p:cBhvr>
                                        <p:cTn id="95" dur="500"/>
                                        <p:tgtEl>
                                          <p:spTgt spid="5139"/>
                                        </p:tgtEl>
                                        <p:attrNameLst>
                                          <p:attrName>style.rotation</p:attrName>
                                        </p:attrNameLst>
                                      </p:cBhvr>
                                      <p:tavLst>
                                        <p:tav tm="0">
                                          <p:val>
                                            <p:fltVal val="0"/>
                                          </p:val>
                                        </p:tav>
                                        <p:tav tm="100000">
                                          <p:val>
                                            <p:fltVal val="360"/>
                                          </p:val>
                                        </p:tav>
                                      </p:tavLst>
                                    </p:anim>
                                    <p:animEffect transition="out" filter="fade">
                                      <p:cBhvr>
                                        <p:cTn id="96" dur="500"/>
                                        <p:tgtEl>
                                          <p:spTgt spid="5139"/>
                                        </p:tgtEl>
                                      </p:cBhvr>
                                    </p:animEffect>
                                    <p:set>
                                      <p:cBhvr>
                                        <p:cTn id="97" dur="1" fill="hold">
                                          <p:stCondLst>
                                            <p:cond delay="499"/>
                                          </p:stCondLst>
                                        </p:cTn>
                                        <p:tgtEl>
                                          <p:spTgt spid="5139"/>
                                        </p:tgtEl>
                                        <p:attrNameLst>
                                          <p:attrName>style.visibility</p:attrName>
                                        </p:attrNameLst>
                                      </p:cBhvr>
                                      <p:to>
                                        <p:strVal val="hidden"/>
                                      </p:to>
                                    </p:set>
                                  </p:childTnLst>
                                </p:cTn>
                              </p:par>
                            </p:childTnLst>
                          </p:cTn>
                        </p:par>
                      </p:childTnLst>
                    </p:cTn>
                  </p:par>
                </p:childTnLst>
              </p:cTn>
              <p:nextCondLst>
                <p:cond evt="onClick" delay="0">
                  <p:tgtEl>
                    <p:spTgt spid="5139"/>
                  </p:tgtEl>
                </p:cond>
              </p:nextCondLst>
            </p:seq>
            <p:seq concurrent="1" nextAc="seek">
              <p:cTn id="98" restart="whenNotActive" fill="hold" evtFilter="cancelBubble" nodeType="interactiveSeq">
                <p:stCondLst>
                  <p:cond evt="onClick" delay="0">
                    <p:tgtEl>
                      <p:spTgt spid="5126"/>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49" presetClass="exit" presetSubtype="0" accel="100000" fill="hold" grpId="0" nodeType="clickEffect">
                                  <p:stCondLst>
                                    <p:cond delay="0"/>
                                  </p:stCondLst>
                                  <p:childTnLst>
                                    <p:anim calcmode="lin" valueType="num">
                                      <p:cBhvr>
                                        <p:cTn id="102" dur="500"/>
                                        <p:tgtEl>
                                          <p:spTgt spid="5126"/>
                                        </p:tgtEl>
                                        <p:attrNameLst>
                                          <p:attrName>ppt_w</p:attrName>
                                        </p:attrNameLst>
                                      </p:cBhvr>
                                      <p:tavLst>
                                        <p:tav tm="0">
                                          <p:val>
                                            <p:strVal val="ppt_w"/>
                                          </p:val>
                                        </p:tav>
                                        <p:tav tm="100000">
                                          <p:val>
                                            <p:fltVal val="0"/>
                                          </p:val>
                                        </p:tav>
                                      </p:tavLst>
                                    </p:anim>
                                    <p:anim calcmode="lin" valueType="num">
                                      <p:cBhvr>
                                        <p:cTn id="103" dur="500"/>
                                        <p:tgtEl>
                                          <p:spTgt spid="5126"/>
                                        </p:tgtEl>
                                        <p:attrNameLst>
                                          <p:attrName>ppt_h</p:attrName>
                                        </p:attrNameLst>
                                      </p:cBhvr>
                                      <p:tavLst>
                                        <p:tav tm="0">
                                          <p:val>
                                            <p:strVal val="ppt_h"/>
                                          </p:val>
                                        </p:tav>
                                        <p:tav tm="100000">
                                          <p:val>
                                            <p:fltVal val="0"/>
                                          </p:val>
                                        </p:tav>
                                      </p:tavLst>
                                    </p:anim>
                                    <p:anim calcmode="lin" valueType="num">
                                      <p:cBhvr>
                                        <p:cTn id="104" dur="500"/>
                                        <p:tgtEl>
                                          <p:spTgt spid="5126"/>
                                        </p:tgtEl>
                                        <p:attrNameLst>
                                          <p:attrName>style.rotation</p:attrName>
                                        </p:attrNameLst>
                                      </p:cBhvr>
                                      <p:tavLst>
                                        <p:tav tm="0">
                                          <p:val>
                                            <p:fltVal val="0"/>
                                          </p:val>
                                        </p:tav>
                                        <p:tav tm="100000">
                                          <p:val>
                                            <p:fltVal val="360"/>
                                          </p:val>
                                        </p:tav>
                                      </p:tavLst>
                                    </p:anim>
                                    <p:animEffect transition="out" filter="fade">
                                      <p:cBhvr>
                                        <p:cTn id="105" dur="500"/>
                                        <p:tgtEl>
                                          <p:spTgt spid="5126"/>
                                        </p:tgtEl>
                                      </p:cBhvr>
                                    </p:animEffect>
                                    <p:set>
                                      <p:cBhvr>
                                        <p:cTn id="106"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childTnLst>
        </p:cTn>
      </p:par>
    </p:tnLst>
    <p:bldLst>
      <p:bldP spid="5125" grpId="0" animBg="1"/>
      <p:bldP spid="5126" grpId="0" animBg="1"/>
      <p:bldP spid="5127" grpId="0" animBg="1"/>
      <p:bldP spid="5128" grpId="0" animBg="1"/>
      <p:bldP spid="5129" grpId="0" animBg="1"/>
      <p:bldP spid="5130" grpId="0" animBg="1"/>
      <p:bldP spid="5131" grpId="0" animBg="1"/>
      <p:bldP spid="5132" grpId="0" animBg="1"/>
      <p:bldP spid="5133" grpId="0" animBg="1"/>
      <p:bldP spid="5139" grpId="0" animBg="1"/>
      <p:bldP spid="5140" grpId="0" animBg="1"/>
      <p:bldP spid="51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524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147" name="Picture 3" descr="bas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4008438" cy="4714875"/>
          </a:xfrm>
          <a:prstGeom prst="rect">
            <a:avLst/>
          </a:prstGeom>
          <a:noFill/>
          <a:extLst>
            <a:ext uri="{909E8E84-426E-40dd-AFC4-6F175D3DCCD1}">
              <a14:hiddenFill xmlns:a14="http://schemas.microsoft.com/office/drawing/2010/main">
                <a:solidFill>
                  <a:srgbClr val="FFFFFF"/>
                </a:solidFill>
              </a14:hiddenFill>
            </a:ext>
          </a:extLst>
        </p:spPr>
      </p:pic>
      <p:sp>
        <p:nvSpPr>
          <p:cNvPr id="6148" name="AutoShape 4"/>
          <p:cNvSpPr>
            <a:spLocks noChangeArrowheads="1"/>
          </p:cNvSpPr>
          <p:nvPr/>
        </p:nvSpPr>
        <p:spPr bwMode="auto">
          <a:xfrm>
            <a:off x="304800" y="20701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mushroom</a:t>
            </a:r>
          </a:p>
        </p:txBody>
      </p:sp>
      <p:sp>
        <p:nvSpPr>
          <p:cNvPr id="6149" name="AutoShape 5"/>
          <p:cNvSpPr>
            <a:spLocks noChangeArrowheads="1"/>
          </p:cNvSpPr>
          <p:nvPr/>
        </p:nvSpPr>
        <p:spPr bwMode="auto">
          <a:xfrm>
            <a:off x="304800" y="24923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tomato</a:t>
            </a:r>
          </a:p>
        </p:txBody>
      </p:sp>
      <p:sp>
        <p:nvSpPr>
          <p:cNvPr id="6150" name="AutoShape 6"/>
          <p:cNvSpPr>
            <a:spLocks noChangeArrowheads="1"/>
          </p:cNvSpPr>
          <p:nvPr/>
        </p:nvSpPr>
        <p:spPr bwMode="auto">
          <a:xfrm>
            <a:off x="304800" y="29083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lettuce</a:t>
            </a:r>
          </a:p>
        </p:txBody>
      </p:sp>
      <p:sp>
        <p:nvSpPr>
          <p:cNvPr id="6151" name="AutoShape 7" descr="90%">
            <a:hlinkClick r:id="" action="ppaction://hlinkshowjump?jump=nextslide"/>
          </p:cNvPr>
          <p:cNvSpPr>
            <a:spLocks noChangeArrowheads="1"/>
          </p:cNvSpPr>
          <p:nvPr/>
        </p:nvSpPr>
        <p:spPr bwMode="auto">
          <a:xfrm>
            <a:off x="8382000" y="6248400"/>
            <a:ext cx="609600" cy="457200"/>
          </a:xfrm>
          <a:prstGeom prst="rightArrow">
            <a:avLst>
              <a:gd name="adj1" fmla="val 55361"/>
              <a:gd name="adj2" fmla="val 75926"/>
            </a:avLst>
          </a:prstGeom>
          <a:pattFill prst="pct90">
            <a:fgClr>
              <a:srgbClr val="006600"/>
            </a:fgClr>
            <a:bgClr>
              <a:schemeClr val="bg1"/>
            </a:bgClr>
          </a:patt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2" name="AutoShape 8"/>
          <p:cNvSpPr>
            <a:spLocks noChangeArrowheads="1"/>
          </p:cNvSpPr>
          <p:nvPr/>
        </p:nvSpPr>
        <p:spPr bwMode="auto">
          <a:xfrm>
            <a:off x="304800" y="33305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pepper</a:t>
            </a:r>
          </a:p>
        </p:txBody>
      </p:sp>
      <p:pic>
        <p:nvPicPr>
          <p:cNvPr id="6154" name="Picture 10" descr="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2068513" cy="3048000"/>
          </a:xfrm>
          <a:prstGeom prst="rect">
            <a:avLst/>
          </a:prstGeom>
          <a:noFill/>
          <a:extLst>
            <a:ext uri="{909E8E84-426E-40dd-AFC4-6F175D3DCCD1}">
              <a14:hiddenFill xmlns:a14="http://schemas.microsoft.com/office/drawing/2010/main">
                <a:solidFill>
                  <a:srgbClr val="FFFFFF"/>
                </a:solidFill>
              </a14:hiddenFill>
            </a:ext>
          </a:extLst>
        </p:spPr>
      </p:pic>
      <p:sp>
        <p:nvSpPr>
          <p:cNvPr id="6155" name="AutoShape 11"/>
          <p:cNvSpPr>
            <a:spLocks noChangeArrowheads="1"/>
          </p:cNvSpPr>
          <p:nvPr/>
        </p:nvSpPr>
        <p:spPr bwMode="auto">
          <a:xfrm>
            <a:off x="2362200" y="5486400"/>
            <a:ext cx="2133600" cy="1066800"/>
          </a:xfrm>
          <a:prstGeom prst="wedgeEllipseCallout">
            <a:avLst>
              <a:gd name="adj1" fmla="val 65773"/>
              <a:gd name="adj2" fmla="val -296"/>
            </a:avLst>
          </a:prstGeom>
          <a:solidFill>
            <a:srgbClr val="0000FF"/>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3200">
              <a:latin typeface="Comic Sans MS" charset="0"/>
            </a:endParaRPr>
          </a:p>
        </p:txBody>
      </p:sp>
      <p:pic>
        <p:nvPicPr>
          <p:cNvPr id="6156" name="Picture 12" descr="cucu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81184">
            <a:off x="1752600" y="2263775"/>
            <a:ext cx="3733800" cy="2079625"/>
          </a:xfrm>
          <a:prstGeom prst="rect">
            <a:avLst/>
          </a:prstGeom>
          <a:noFill/>
          <a:extLst>
            <a:ext uri="{909E8E84-426E-40dd-AFC4-6F175D3DCCD1}">
              <a14:hiddenFill xmlns:a14="http://schemas.microsoft.com/office/drawing/2010/main">
                <a:solidFill>
                  <a:srgbClr val="FFFFFF"/>
                </a:solidFill>
              </a14:hiddenFill>
            </a:ext>
          </a:extLst>
        </p:spPr>
      </p:pic>
      <p:sp>
        <p:nvSpPr>
          <p:cNvPr id="6157" name="WordArt 13" descr="90%"/>
          <p:cNvSpPr>
            <a:spLocks noChangeArrowheads="1" noChangeShapeType="1" noTextEdit="1"/>
          </p:cNvSpPr>
          <p:nvPr/>
        </p:nvSpPr>
        <p:spPr bwMode="auto">
          <a:xfrm>
            <a:off x="381000" y="228600"/>
            <a:ext cx="8458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800000"/>
                  </a:fgClr>
                  <a:bgClr>
                    <a:srgbClr val="FFFFFF"/>
                  </a:bgClr>
                </a:pattFill>
                <a:latin typeface="Arial Rounded MT Bold"/>
                <a:ea typeface="Arial Rounded MT Bold"/>
                <a:cs typeface="Arial Rounded MT Bold"/>
              </a:rPr>
              <a:t>VEGETABLES</a:t>
            </a:r>
          </a:p>
        </p:txBody>
      </p:sp>
      <p:sp>
        <p:nvSpPr>
          <p:cNvPr id="6158" name="AutoShape 14"/>
          <p:cNvSpPr>
            <a:spLocks noChangeArrowheads="1"/>
          </p:cNvSpPr>
          <p:nvPr/>
        </p:nvSpPr>
        <p:spPr bwMode="auto">
          <a:xfrm>
            <a:off x="304800" y="1298575"/>
            <a:ext cx="1644650" cy="530225"/>
          </a:xfrm>
          <a:prstGeom prst="flowChartTerminator">
            <a:avLst/>
          </a:prstGeom>
          <a:solidFill>
            <a:srgbClr val="9900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CHOOSE</a:t>
            </a:r>
          </a:p>
        </p:txBody>
      </p:sp>
      <p:sp>
        <p:nvSpPr>
          <p:cNvPr id="6159" name="AutoShape 15"/>
          <p:cNvSpPr>
            <a:spLocks noChangeArrowheads="1"/>
          </p:cNvSpPr>
          <p:nvPr/>
        </p:nvSpPr>
        <p:spPr bwMode="auto">
          <a:xfrm>
            <a:off x="304800" y="37465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cucumber</a:t>
            </a:r>
          </a:p>
        </p:txBody>
      </p:sp>
      <p:sp>
        <p:nvSpPr>
          <p:cNvPr id="6160" name="AutoShape 16"/>
          <p:cNvSpPr>
            <a:spLocks noChangeArrowheads="1"/>
          </p:cNvSpPr>
          <p:nvPr/>
        </p:nvSpPr>
        <p:spPr bwMode="auto">
          <a:xfrm>
            <a:off x="304800" y="41687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potato</a:t>
            </a:r>
          </a:p>
        </p:txBody>
      </p:sp>
      <p:sp>
        <p:nvSpPr>
          <p:cNvPr id="6161" name="AutoShape 17"/>
          <p:cNvSpPr>
            <a:spLocks noChangeArrowheads="1"/>
          </p:cNvSpPr>
          <p:nvPr/>
        </p:nvSpPr>
        <p:spPr bwMode="auto">
          <a:xfrm>
            <a:off x="304800" y="45847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cabbage</a:t>
            </a:r>
          </a:p>
        </p:txBody>
      </p:sp>
      <p:sp>
        <p:nvSpPr>
          <p:cNvPr id="6162" name="AutoShape 18"/>
          <p:cNvSpPr>
            <a:spLocks noChangeArrowheads="1"/>
          </p:cNvSpPr>
          <p:nvPr/>
        </p:nvSpPr>
        <p:spPr bwMode="auto">
          <a:xfrm>
            <a:off x="304800" y="50069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onion</a:t>
            </a:r>
          </a:p>
        </p:txBody>
      </p:sp>
      <p:sp>
        <p:nvSpPr>
          <p:cNvPr id="6163" name="AutoShape 19"/>
          <p:cNvSpPr>
            <a:spLocks noChangeArrowheads="1"/>
          </p:cNvSpPr>
          <p:nvPr/>
        </p:nvSpPr>
        <p:spPr bwMode="auto">
          <a:xfrm>
            <a:off x="304800" y="54229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carrot</a:t>
            </a:r>
          </a:p>
        </p:txBody>
      </p:sp>
      <p:sp>
        <p:nvSpPr>
          <p:cNvPr id="6164" name="AutoShape 20"/>
          <p:cNvSpPr>
            <a:spLocks noChangeArrowheads="1"/>
          </p:cNvSpPr>
          <p:nvPr/>
        </p:nvSpPr>
        <p:spPr bwMode="auto">
          <a:xfrm>
            <a:off x="304800" y="58388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peas</a:t>
            </a:r>
          </a:p>
        </p:txBody>
      </p:sp>
      <p:sp>
        <p:nvSpPr>
          <p:cNvPr id="6165" name="AutoShape 21"/>
          <p:cNvSpPr>
            <a:spLocks noChangeArrowheads="1"/>
          </p:cNvSpPr>
          <p:nvPr/>
        </p:nvSpPr>
        <p:spPr bwMode="auto">
          <a:xfrm>
            <a:off x="304800" y="62833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egg-plant</a:t>
            </a:r>
          </a:p>
        </p:txBody>
      </p:sp>
      <p:sp>
        <p:nvSpPr>
          <p:cNvPr id="6166" name="Text Box 22"/>
          <p:cNvSpPr txBox="1">
            <a:spLocks noChangeArrowheads="1"/>
          </p:cNvSpPr>
          <p:nvPr/>
        </p:nvSpPr>
        <p:spPr bwMode="auto">
          <a:xfrm>
            <a:off x="2362200" y="5805488"/>
            <a:ext cx="2209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a:solidFill>
                  <a:schemeClr val="bg1"/>
                </a:solidFill>
                <a:latin typeface="Comic Sans MS" charset="0"/>
              </a:rPr>
              <a:t>What is it?</a:t>
            </a:r>
          </a:p>
        </p:txBody>
      </p:sp>
    </p:spTree>
    <p:extLst>
      <p:ext uri="{BB962C8B-B14F-4D97-AF65-F5344CB8AC3E}">
        <p14:creationId xmlns:p14="http://schemas.microsoft.com/office/powerpoint/2010/main" val="3744816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4000" fill="hold" grpId="0" nodeType="withEffect">
                                  <p:stCondLst>
                                    <p:cond delay="0"/>
                                  </p:stCondLst>
                                  <p:childTnLst>
                                    <p:anim calcmode="discrete" valueType="str">
                                      <p:cBhvr>
                                        <p:cTn id="6" dur="1000" fill="hold"/>
                                        <p:tgtEl>
                                          <p:spTgt spid="616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4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9" presetClass="exit" presetSubtype="0" accel="100000" fill="hold" grpId="0" nodeType="withEffect">
                                  <p:stCondLst>
                                    <p:cond delay="0"/>
                                  </p:stCondLst>
                                  <p:childTnLst>
                                    <p:anim calcmode="lin" valueType="num">
                                      <p:cBhvr>
                                        <p:cTn id="11" dur="500"/>
                                        <p:tgtEl>
                                          <p:spTgt spid="6148"/>
                                        </p:tgtEl>
                                        <p:attrNameLst>
                                          <p:attrName>ppt_w</p:attrName>
                                        </p:attrNameLst>
                                      </p:cBhvr>
                                      <p:tavLst>
                                        <p:tav tm="0">
                                          <p:val>
                                            <p:strVal val="ppt_w"/>
                                          </p:val>
                                        </p:tav>
                                        <p:tav tm="100000">
                                          <p:val>
                                            <p:fltVal val="0"/>
                                          </p:val>
                                        </p:tav>
                                      </p:tavLst>
                                    </p:anim>
                                    <p:anim calcmode="lin" valueType="num">
                                      <p:cBhvr>
                                        <p:cTn id="12" dur="500"/>
                                        <p:tgtEl>
                                          <p:spTgt spid="6148"/>
                                        </p:tgtEl>
                                        <p:attrNameLst>
                                          <p:attrName>ppt_h</p:attrName>
                                        </p:attrNameLst>
                                      </p:cBhvr>
                                      <p:tavLst>
                                        <p:tav tm="0">
                                          <p:val>
                                            <p:strVal val="ppt_h"/>
                                          </p:val>
                                        </p:tav>
                                        <p:tav tm="100000">
                                          <p:val>
                                            <p:fltVal val="0"/>
                                          </p:val>
                                        </p:tav>
                                      </p:tavLst>
                                    </p:anim>
                                    <p:anim calcmode="lin" valueType="num">
                                      <p:cBhvr>
                                        <p:cTn id="13" dur="500"/>
                                        <p:tgtEl>
                                          <p:spTgt spid="6148"/>
                                        </p:tgtEl>
                                        <p:attrNameLst>
                                          <p:attrName>style.rotation</p:attrName>
                                        </p:attrNameLst>
                                      </p:cBhvr>
                                      <p:tavLst>
                                        <p:tav tm="0">
                                          <p:val>
                                            <p:fltVal val="0"/>
                                          </p:val>
                                        </p:tav>
                                        <p:tav tm="100000">
                                          <p:val>
                                            <p:fltVal val="360"/>
                                          </p:val>
                                        </p:tav>
                                      </p:tavLst>
                                    </p:anim>
                                    <p:animEffect transition="out" filter="fade">
                                      <p:cBhvr>
                                        <p:cTn id="14" dur="500"/>
                                        <p:tgtEl>
                                          <p:spTgt spid="6148"/>
                                        </p:tgtEl>
                                      </p:cBhvr>
                                    </p:animEffect>
                                    <p:set>
                                      <p:cBhvr>
                                        <p:cTn id="15" dur="1" fill="hold">
                                          <p:stCondLst>
                                            <p:cond delay="4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6" restart="whenNotActive" fill="hold" evtFilter="cancelBubble" nodeType="interactiveSeq">
                <p:stCondLst>
                  <p:cond evt="onClick" delay="0">
                    <p:tgtEl>
                      <p:spTgt spid="6149"/>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9" presetClass="exit" presetSubtype="0" accel="100000" fill="hold" grpId="0" nodeType="withEffect">
                                  <p:stCondLst>
                                    <p:cond delay="0"/>
                                  </p:stCondLst>
                                  <p:childTnLst>
                                    <p:anim calcmode="lin" valueType="num">
                                      <p:cBhvr>
                                        <p:cTn id="20" dur="500"/>
                                        <p:tgtEl>
                                          <p:spTgt spid="6149"/>
                                        </p:tgtEl>
                                        <p:attrNameLst>
                                          <p:attrName>ppt_w</p:attrName>
                                        </p:attrNameLst>
                                      </p:cBhvr>
                                      <p:tavLst>
                                        <p:tav tm="0">
                                          <p:val>
                                            <p:strVal val="ppt_w"/>
                                          </p:val>
                                        </p:tav>
                                        <p:tav tm="100000">
                                          <p:val>
                                            <p:fltVal val="0"/>
                                          </p:val>
                                        </p:tav>
                                      </p:tavLst>
                                    </p:anim>
                                    <p:anim calcmode="lin" valueType="num">
                                      <p:cBhvr>
                                        <p:cTn id="21" dur="500"/>
                                        <p:tgtEl>
                                          <p:spTgt spid="6149"/>
                                        </p:tgtEl>
                                        <p:attrNameLst>
                                          <p:attrName>ppt_h</p:attrName>
                                        </p:attrNameLst>
                                      </p:cBhvr>
                                      <p:tavLst>
                                        <p:tav tm="0">
                                          <p:val>
                                            <p:strVal val="ppt_h"/>
                                          </p:val>
                                        </p:tav>
                                        <p:tav tm="100000">
                                          <p:val>
                                            <p:fltVal val="0"/>
                                          </p:val>
                                        </p:tav>
                                      </p:tavLst>
                                    </p:anim>
                                    <p:anim calcmode="lin" valueType="num">
                                      <p:cBhvr>
                                        <p:cTn id="22" dur="500"/>
                                        <p:tgtEl>
                                          <p:spTgt spid="6149"/>
                                        </p:tgtEl>
                                        <p:attrNameLst>
                                          <p:attrName>style.rotation</p:attrName>
                                        </p:attrNameLst>
                                      </p:cBhvr>
                                      <p:tavLst>
                                        <p:tav tm="0">
                                          <p:val>
                                            <p:fltVal val="0"/>
                                          </p:val>
                                        </p:tav>
                                        <p:tav tm="100000">
                                          <p:val>
                                            <p:fltVal val="360"/>
                                          </p:val>
                                        </p:tav>
                                      </p:tavLst>
                                    </p:anim>
                                    <p:animEffect transition="out" filter="fade">
                                      <p:cBhvr>
                                        <p:cTn id="23" dur="500"/>
                                        <p:tgtEl>
                                          <p:spTgt spid="6149"/>
                                        </p:tgtEl>
                                      </p:cBhvr>
                                    </p:animEffect>
                                    <p:set>
                                      <p:cBhvr>
                                        <p:cTn id="24" dur="1" fill="hold">
                                          <p:stCondLst>
                                            <p:cond delay="4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5" restart="whenNotActive" fill="hold" evtFilter="cancelBubble" nodeType="interactiveSeq">
                <p:stCondLst>
                  <p:cond evt="onClick" delay="0">
                    <p:tgtEl>
                      <p:spTgt spid="615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49" presetClass="exit" presetSubtype="0" accel="100000" fill="hold" grpId="0" nodeType="withEffect">
                                  <p:stCondLst>
                                    <p:cond delay="0"/>
                                  </p:stCondLst>
                                  <p:childTnLst>
                                    <p:anim calcmode="lin" valueType="num">
                                      <p:cBhvr>
                                        <p:cTn id="29" dur="500"/>
                                        <p:tgtEl>
                                          <p:spTgt spid="6150"/>
                                        </p:tgtEl>
                                        <p:attrNameLst>
                                          <p:attrName>ppt_w</p:attrName>
                                        </p:attrNameLst>
                                      </p:cBhvr>
                                      <p:tavLst>
                                        <p:tav tm="0">
                                          <p:val>
                                            <p:strVal val="ppt_w"/>
                                          </p:val>
                                        </p:tav>
                                        <p:tav tm="100000">
                                          <p:val>
                                            <p:fltVal val="0"/>
                                          </p:val>
                                        </p:tav>
                                      </p:tavLst>
                                    </p:anim>
                                    <p:anim calcmode="lin" valueType="num">
                                      <p:cBhvr>
                                        <p:cTn id="30" dur="500"/>
                                        <p:tgtEl>
                                          <p:spTgt spid="6150"/>
                                        </p:tgtEl>
                                        <p:attrNameLst>
                                          <p:attrName>ppt_h</p:attrName>
                                        </p:attrNameLst>
                                      </p:cBhvr>
                                      <p:tavLst>
                                        <p:tav tm="0">
                                          <p:val>
                                            <p:strVal val="ppt_h"/>
                                          </p:val>
                                        </p:tav>
                                        <p:tav tm="100000">
                                          <p:val>
                                            <p:fltVal val="0"/>
                                          </p:val>
                                        </p:tav>
                                      </p:tavLst>
                                    </p:anim>
                                    <p:anim calcmode="lin" valueType="num">
                                      <p:cBhvr>
                                        <p:cTn id="31" dur="500"/>
                                        <p:tgtEl>
                                          <p:spTgt spid="6150"/>
                                        </p:tgtEl>
                                        <p:attrNameLst>
                                          <p:attrName>style.rotation</p:attrName>
                                        </p:attrNameLst>
                                      </p:cBhvr>
                                      <p:tavLst>
                                        <p:tav tm="0">
                                          <p:val>
                                            <p:fltVal val="0"/>
                                          </p:val>
                                        </p:tav>
                                        <p:tav tm="100000">
                                          <p:val>
                                            <p:fltVal val="360"/>
                                          </p:val>
                                        </p:tav>
                                      </p:tavLst>
                                    </p:anim>
                                    <p:animEffect transition="out" filter="fade">
                                      <p:cBhvr>
                                        <p:cTn id="32" dur="500"/>
                                        <p:tgtEl>
                                          <p:spTgt spid="6150"/>
                                        </p:tgtEl>
                                      </p:cBhvr>
                                    </p:animEffect>
                                    <p:set>
                                      <p:cBhvr>
                                        <p:cTn id="33" dur="1" fill="hold">
                                          <p:stCondLst>
                                            <p:cond delay="4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9" presetClass="exit" presetSubtype="0" accel="100000" fill="hold" grpId="0" nodeType="withEffect">
                                  <p:stCondLst>
                                    <p:cond delay="0"/>
                                  </p:stCondLst>
                                  <p:childTnLst>
                                    <p:anim calcmode="lin" valueType="num">
                                      <p:cBhvr>
                                        <p:cTn id="38" dur="500"/>
                                        <p:tgtEl>
                                          <p:spTgt spid="6152"/>
                                        </p:tgtEl>
                                        <p:attrNameLst>
                                          <p:attrName>ppt_w</p:attrName>
                                        </p:attrNameLst>
                                      </p:cBhvr>
                                      <p:tavLst>
                                        <p:tav tm="0">
                                          <p:val>
                                            <p:strVal val="ppt_w"/>
                                          </p:val>
                                        </p:tav>
                                        <p:tav tm="100000">
                                          <p:val>
                                            <p:fltVal val="0"/>
                                          </p:val>
                                        </p:tav>
                                      </p:tavLst>
                                    </p:anim>
                                    <p:anim calcmode="lin" valueType="num">
                                      <p:cBhvr>
                                        <p:cTn id="39" dur="500"/>
                                        <p:tgtEl>
                                          <p:spTgt spid="6152"/>
                                        </p:tgtEl>
                                        <p:attrNameLst>
                                          <p:attrName>ppt_h</p:attrName>
                                        </p:attrNameLst>
                                      </p:cBhvr>
                                      <p:tavLst>
                                        <p:tav tm="0">
                                          <p:val>
                                            <p:strVal val="ppt_h"/>
                                          </p:val>
                                        </p:tav>
                                        <p:tav tm="100000">
                                          <p:val>
                                            <p:fltVal val="0"/>
                                          </p:val>
                                        </p:tav>
                                      </p:tavLst>
                                    </p:anim>
                                    <p:anim calcmode="lin" valueType="num">
                                      <p:cBhvr>
                                        <p:cTn id="40" dur="500"/>
                                        <p:tgtEl>
                                          <p:spTgt spid="6152"/>
                                        </p:tgtEl>
                                        <p:attrNameLst>
                                          <p:attrName>style.rotation</p:attrName>
                                        </p:attrNameLst>
                                      </p:cBhvr>
                                      <p:tavLst>
                                        <p:tav tm="0">
                                          <p:val>
                                            <p:fltVal val="0"/>
                                          </p:val>
                                        </p:tav>
                                        <p:tav tm="100000">
                                          <p:val>
                                            <p:fltVal val="360"/>
                                          </p:val>
                                        </p:tav>
                                      </p:tavLst>
                                    </p:anim>
                                    <p:animEffect transition="out" filter="fade">
                                      <p:cBhvr>
                                        <p:cTn id="41" dur="500"/>
                                        <p:tgtEl>
                                          <p:spTgt spid="6152"/>
                                        </p:tgtEl>
                                      </p:cBhvr>
                                    </p:animEffect>
                                    <p:set>
                                      <p:cBhvr>
                                        <p:cTn id="42" dur="1" fill="hold">
                                          <p:stCondLst>
                                            <p:cond delay="4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43" restart="whenNotActive" fill="hold" evtFilter="cancelBubble" nodeType="interactiveSeq">
                <p:stCondLst>
                  <p:cond evt="onClick" delay="0">
                    <p:tgtEl>
                      <p:spTgt spid="616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49" presetClass="exit" presetSubtype="0" accel="100000" fill="hold" grpId="0" nodeType="withEffect">
                                  <p:stCondLst>
                                    <p:cond delay="0"/>
                                  </p:stCondLst>
                                  <p:childTnLst>
                                    <p:anim calcmode="lin" valueType="num">
                                      <p:cBhvr>
                                        <p:cTn id="47" dur="500"/>
                                        <p:tgtEl>
                                          <p:spTgt spid="6160"/>
                                        </p:tgtEl>
                                        <p:attrNameLst>
                                          <p:attrName>ppt_w</p:attrName>
                                        </p:attrNameLst>
                                      </p:cBhvr>
                                      <p:tavLst>
                                        <p:tav tm="0">
                                          <p:val>
                                            <p:strVal val="ppt_w"/>
                                          </p:val>
                                        </p:tav>
                                        <p:tav tm="100000">
                                          <p:val>
                                            <p:fltVal val="0"/>
                                          </p:val>
                                        </p:tav>
                                      </p:tavLst>
                                    </p:anim>
                                    <p:anim calcmode="lin" valueType="num">
                                      <p:cBhvr>
                                        <p:cTn id="48" dur="500"/>
                                        <p:tgtEl>
                                          <p:spTgt spid="6160"/>
                                        </p:tgtEl>
                                        <p:attrNameLst>
                                          <p:attrName>ppt_h</p:attrName>
                                        </p:attrNameLst>
                                      </p:cBhvr>
                                      <p:tavLst>
                                        <p:tav tm="0">
                                          <p:val>
                                            <p:strVal val="ppt_h"/>
                                          </p:val>
                                        </p:tav>
                                        <p:tav tm="100000">
                                          <p:val>
                                            <p:fltVal val="0"/>
                                          </p:val>
                                        </p:tav>
                                      </p:tavLst>
                                    </p:anim>
                                    <p:anim calcmode="lin" valueType="num">
                                      <p:cBhvr>
                                        <p:cTn id="49" dur="500"/>
                                        <p:tgtEl>
                                          <p:spTgt spid="6160"/>
                                        </p:tgtEl>
                                        <p:attrNameLst>
                                          <p:attrName>style.rotation</p:attrName>
                                        </p:attrNameLst>
                                      </p:cBhvr>
                                      <p:tavLst>
                                        <p:tav tm="0">
                                          <p:val>
                                            <p:fltVal val="0"/>
                                          </p:val>
                                        </p:tav>
                                        <p:tav tm="100000">
                                          <p:val>
                                            <p:fltVal val="360"/>
                                          </p:val>
                                        </p:tav>
                                      </p:tavLst>
                                    </p:anim>
                                    <p:animEffect transition="out" filter="fade">
                                      <p:cBhvr>
                                        <p:cTn id="50" dur="500"/>
                                        <p:tgtEl>
                                          <p:spTgt spid="6160"/>
                                        </p:tgtEl>
                                      </p:cBhvr>
                                    </p:animEffect>
                                    <p:set>
                                      <p:cBhvr>
                                        <p:cTn id="51" dur="1" fill="hold">
                                          <p:stCondLst>
                                            <p:cond delay="499"/>
                                          </p:stCondLst>
                                        </p:cTn>
                                        <p:tgtEl>
                                          <p:spTgt spid="6160"/>
                                        </p:tgtEl>
                                        <p:attrNameLst>
                                          <p:attrName>style.visibility</p:attrName>
                                        </p:attrNameLst>
                                      </p:cBhvr>
                                      <p:to>
                                        <p:strVal val="hidden"/>
                                      </p:to>
                                    </p:set>
                                  </p:childTnLst>
                                </p:cTn>
                              </p:par>
                            </p:childTnLst>
                          </p:cTn>
                        </p:par>
                      </p:childTnLst>
                    </p:cTn>
                  </p:par>
                </p:childTnLst>
              </p:cTn>
              <p:nextCondLst>
                <p:cond evt="onClick" delay="0">
                  <p:tgtEl>
                    <p:spTgt spid="6160"/>
                  </p:tgtEl>
                </p:cond>
              </p:nextCondLst>
            </p:seq>
            <p:seq concurrent="1" nextAc="seek">
              <p:cTn id="52" restart="whenNotActive" fill="hold" evtFilter="cancelBubble" nodeType="interactiveSeq">
                <p:stCondLst>
                  <p:cond evt="onClick" delay="0">
                    <p:tgtEl>
                      <p:spTgt spid="616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9" presetClass="exit" presetSubtype="0" accel="100000" fill="hold" grpId="0" nodeType="withEffect">
                                  <p:stCondLst>
                                    <p:cond delay="0"/>
                                  </p:stCondLst>
                                  <p:childTnLst>
                                    <p:anim calcmode="lin" valueType="num">
                                      <p:cBhvr>
                                        <p:cTn id="56" dur="500"/>
                                        <p:tgtEl>
                                          <p:spTgt spid="6161"/>
                                        </p:tgtEl>
                                        <p:attrNameLst>
                                          <p:attrName>ppt_w</p:attrName>
                                        </p:attrNameLst>
                                      </p:cBhvr>
                                      <p:tavLst>
                                        <p:tav tm="0">
                                          <p:val>
                                            <p:strVal val="ppt_w"/>
                                          </p:val>
                                        </p:tav>
                                        <p:tav tm="100000">
                                          <p:val>
                                            <p:fltVal val="0"/>
                                          </p:val>
                                        </p:tav>
                                      </p:tavLst>
                                    </p:anim>
                                    <p:anim calcmode="lin" valueType="num">
                                      <p:cBhvr>
                                        <p:cTn id="57" dur="500"/>
                                        <p:tgtEl>
                                          <p:spTgt spid="6161"/>
                                        </p:tgtEl>
                                        <p:attrNameLst>
                                          <p:attrName>ppt_h</p:attrName>
                                        </p:attrNameLst>
                                      </p:cBhvr>
                                      <p:tavLst>
                                        <p:tav tm="0">
                                          <p:val>
                                            <p:strVal val="ppt_h"/>
                                          </p:val>
                                        </p:tav>
                                        <p:tav tm="100000">
                                          <p:val>
                                            <p:fltVal val="0"/>
                                          </p:val>
                                        </p:tav>
                                      </p:tavLst>
                                    </p:anim>
                                    <p:anim calcmode="lin" valueType="num">
                                      <p:cBhvr>
                                        <p:cTn id="58" dur="500"/>
                                        <p:tgtEl>
                                          <p:spTgt spid="6161"/>
                                        </p:tgtEl>
                                        <p:attrNameLst>
                                          <p:attrName>style.rotation</p:attrName>
                                        </p:attrNameLst>
                                      </p:cBhvr>
                                      <p:tavLst>
                                        <p:tav tm="0">
                                          <p:val>
                                            <p:fltVal val="0"/>
                                          </p:val>
                                        </p:tav>
                                        <p:tav tm="100000">
                                          <p:val>
                                            <p:fltVal val="360"/>
                                          </p:val>
                                        </p:tav>
                                      </p:tavLst>
                                    </p:anim>
                                    <p:animEffect transition="out" filter="fade">
                                      <p:cBhvr>
                                        <p:cTn id="59" dur="500"/>
                                        <p:tgtEl>
                                          <p:spTgt spid="6161"/>
                                        </p:tgtEl>
                                      </p:cBhvr>
                                    </p:animEffect>
                                    <p:set>
                                      <p:cBhvr>
                                        <p:cTn id="60" dur="1" fill="hold">
                                          <p:stCondLst>
                                            <p:cond delay="499"/>
                                          </p:stCondLst>
                                        </p:cTn>
                                        <p:tgtEl>
                                          <p:spTgt spid="6161"/>
                                        </p:tgtEl>
                                        <p:attrNameLst>
                                          <p:attrName>style.visibility</p:attrName>
                                        </p:attrNameLst>
                                      </p:cBhvr>
                                      <p:to>
                                        <p:strVal val="hidden"/>
                                      </p:to>
                                    </p:set>
                                  </p:childTnLst>
                                </p:cTn>
                              </p:par>
                            </p:childTnLst>
                          </p:cTn>
                        </p:par>
                      </p:childTnLst>
                    </p:cTn>
                  </p:par>
                </p:childTnLst>
              </p:cTn>
              <p:nextCondLst>
                <p:cond evt="onClick" delay="0">
                  <p:tgtEl>
                    <p:spTgt spid="6161"/>
                  </p:tgtEl>
                </p:cond>
              </p:nextCondLst>
            </p:seq>
            <p:seq concurrent="1" nextAc="seek">
              <p:cTn id="61" restart="whenNotActive" fill="hold" evtFilter="cancelBubble" nodeType="interactiveSeq">
                <p:stCondLst>
                  <p:cond evt="onClick" delay="0">
                    <p:tgtEl>
                      <p:spTgt spid="6162"/>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49" presetClass="exit" presetSubtype="0" accel="100000" fill="hold" grpId="0" nodeType="withEffect">
                                  <p:stCondLst>
                                    <p:cond delay="0"/>
                                  </p:stCondLst>
                                  <p:childTnLst>
                                    <p:anim calcmode="lin" valueType="num">
                                      <p:cBhvr>
                                        <p:cTn id="65" dur="500"/>
                                        <p:tgtEl>
                                          <p:spTgt spid="6162"/>
                                        </p:tgtEl>
                                        <p:attrNameLst>
                                          <p:attrName>ppt_w</p:attrName>
                                        </p:attrNameLst>
                                      </p:cBhvr>
                                      <p:tavLst>
                                        <p:tav tm="0">
                                          <p:val>
                                            <p:strVal val="ppt_w"/>
                                          </p:val>
                                        </p:tav>
                                        <p:tav tm="100000">
                                          <p:val>
                                            <p:fltVal val="0"/>
                                          </p:val>
                                        </p:tav>
                                      </p:tavLst>
                                    </p:anim>
                                    <p:anim calcmode="lin" valueType="num">
                                      <p:cBhvr>
                                        <p:cTn id="66" dur="500"/>
                                        <p:tgtEl>
                                          <p:spTgt spid="6162"/>
                                        </p:tgtEl>
                                        <p:attrNameLst>
                                          <p:attrName>ppt_h</p:attrName>
                                        </p:attrNameLst>
                                      </p:cBhvr>
                                      <p:tavLst>
                                        <p:tav tm="0">
                                          <p:val>
                                            <p:strVal val="ppt_h"/>
                                          </p:val>
                                        </p:tav>
                                        <p:tav tm="100000">
                                          <p:val>
                                            <p:fltVal val="0"/>
                                          </p:val>
                                        </p:tav>
                                      </p:tavLst>
                                    </p:anim>
                                    <p:anim calcmode="lin" valueType="num">
                                      <p:cBhvr>
                                        <p:cTn id="67" dur="500"/>
                                        <p:tgtEl>
                                          <p:spTgt spid="6162"/>
                                        </p:tgtEl>
                                        <p:attrNameLst>
                                          <p:attrName>style.rotation</p:attrName>
                                        </p:attrNameLst>
                                      </p:cBhvr>
                                      <p:tavLst>
                                        <p:tav tm="0">
                                          <p:val>
                                            <p:fltVal val="0"/>
                                          </p:val>
                                        </p:tav>
                                        <p:tav tm="100000">
                                          <p:val>
                                            <p:fltVal val="360"/>
                                          </p:val>
                                        </p:tav>
                                      </p:tavLst>
                                    </p:anim>
                                    <p:animEffect transition="out" filter="fade">
                                      <p:cBhvr>
                                        <p:cTn id="68" dur="500"/>
                                        <p:tgtEl>
                                          <p:spTgt spid="6162"/>
                                        </p:tgtEl>
                                      </p:cBhvr>
                                    </p:animEffect>
                                    <p:set>
                                      <p:cBhvr>
                                        <p:cTn id="69" dur="1" fill="hold">
                                          <p:stCondLst>
                                            <p:cond delay="499"/>
                                          </p:stCondLst>
                                        </p:cTn>
                                        <p:tgtEl>
                                          <p:spTgt spid="6162"/>
                                        </p:tgtEl>
                                        <p:attrNameLst>
                                          <p:attrName>style.visibility</p:attrName>
                                        </p:attrNameLst>
                                      </p:cBhvr>
                                      <p:to>
                                        <p:strVal val="hidden"/>
                                      </p:to>
                                    </p:set>
                                  </p:childTnLst>
                                </p:cTn>
                              </p:par>
                            </p:childTnLst>
                          </p:cTn>
                        </p:par>
                      </p:childTnLst>
                    </p:cTn>
                  </p:par>
                </p:childTnLst>
              </p:cTn>
              <p:nextCondLst>
                <p:cond evt="onClick" delay="0">
                  <p:tgtEl>
                    <p:spTgt spid="6162"/>
                  </p:tgtEl>
                </p:cond>
              </p:nextCondLst>
            </p:seq>
            <p:seq concurrent="1" nextAc="seek">
              <p:cTn id="70" restart="whenNotActive" fill="hold" evtFilter="cancelBubble" nodeType="interactiveSeq">
                <p:stCondLst>
                  <p:cond evt="onClick" delay="0">
                    <p:tgtEl>
                      <p:spTgt spid="616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9" presetClass="exit" presetSubtype="0" accel="100000" fill="hold" grpId="0" nodeType="withEffect">
                                  <p:stCondLst>
                                    <p:cond delay="0"/>
                                  </p:stCondLst>
                                  <p:childTnLst>
                                    <p:anim calcmode="lin" valueType="num">
                                      <p:cBhvr>
                                        <p:cTn id="74" dur="500"/>
                                        <p:tgtEl>
                                          <p:spTgt spid="6163"/>
                                        </p:tgtEl>
                                        <p:attrNameLst>
                                          <p:attrName>ppt_w</p:attrName>
                                        </p:attrNameLst>
                                      </p:cBhvr>
                                      <p:tavLst>
                                        <p:tav tm="0">
                                          <p:val>
                                            <p:strVal val="ppt_w"/>
                                          </p:val>
                                        </p:tav>
                                        <p:tav tm="100000">
                                          <p:val>
                                            <p:fltVal val="0"/>
                                          </p:val>
                                        </p:tav>
                                      </p:tavLst>
                                    </p:anim>
                                    <p:anim calcmode="lin" valueType="num">
                                      <p:cBhvr>
                                        <p:cTn id="75" dur="500"/>
                                        <p:tgtEl>
                                          <p:spTgt spid="6163"/>
                                        </p:tgtEl>
                                        <p:attrNameLst>
                                          <p:attrName>ppt_h</p:attrName>
                                        </p:attrNameLst>
                                      </p:cBhvr>
                                      <p:tavLst>
                                        <p:tav tm="0">
                                          <p:val>
                                            <p:strVal val="ppt_h"/>
                                          </p:val>
                                        </p:tav>
                                        <p:tav tm="100000">
                                          <p:val>
                                            <p:fltVal val="0"/>
                                          </p:val>
                                        </p:tav>
                                      </p:tavLst>
                                    </p:anim>
                                    <p:anim calcmode="lin" valueType="num">
                                      <p:cBhvr>
                                        <p:cTn id="76" dur="500"/>
                                        <p:tgtEl>
                                          <p:spTgt spid="6163"/>
                                        </p:tgtEl>
                                        <p:attrNameLst>
                                          <p:attrName>style.rotation</p:attrName>
                                        </p:attrNameLst>
                                      </p:cBhvr>
                                      <p:tavLst>
                                        <p:tav tm="0">
                                          <p:val>
                                            <p:fltVal val="0"/>
                                          </p:val>
                                        </p:tav>
                                        <p:tav tm="100000">
                                          <p:val>
                                            <p:fltVal val="360"/>
                                          </p:val>
                                        </p:tav>
                                      </p:tavLst>
                                    </p:anim>
                                    <p:animEffect transition="out" filter="fade">
                                      <p:cBhvr>
                                        <p:cTn id="77" dur="500"/>
                                        <p:tgtEl>
                                          <p:spTgt spid="6163"/>
                                        </p:tgtEl>
                                      </p:cBhvr>
                                    </p:animEffect>
                                    <p:set>
                                      <p:cBhvr>
                                        <p:cTn id="78" dur="1" fill="hold">
                                          <p:stCondLst>
                                            <p:cond delay="499"/>
                                          </p:stCondLst>
                                        </p:cTn>
                                        <p:tgtEl>
                                          <p:spTgt spid="6163"/>
                                        </p:tgtEl>
                                        <p:attrNameLst>
                                          <p:attrName>style.visibility</p:attrName>
                                        </p:attrNameLst>
                                      </p:cBhvr>
                                      <p:to>
                                        <p:strVal val="hidden"/>
                                      </p:to>
                                    </p:set>
                                  </p:childTnLst>
                                </p:cTn>
                              </p:par>
                            </p:childTnLst>
                          </p:cTn>
                        </p:par>
                      </p:childTnLst>
                    </p:cTn>
                  </p:par>
                </p:childTnLst>
              </p:cTn>
              <p:nextCondLst>
                <p:cond evt="onClick" delay="0">
                  <p:tgtEl>
                    <p:spTgt spid="6163"/>
                  </p:tgtEl>
                </p:cond>
              </p:nextCondLst>
            </p:seq>
            <p:seq concurrent="1" nextAc="seek">
              <p:cTn id="79" restart="whenNotActive" fill="hold" evtFilter="cancelBubble" nodeType="interactiveSeq">
                <p:stCondLst>
                  <p:cond evt="onClick" delay="0">
                    <p:tgtEl>
                      <p:spTgt spid="6165"/>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9" presetClass="exit" presetSubtype="0" accel="100000" fill="hold" grpId="0" nodeType="withEffect">
                                  <p:stCondLst>
                                    <p:cond delay="0"/>
                                  </p:stCondLst>
                                  <p:childTnLst>
                                    <p:anim calcmode="lin" valueType="num">
                                      <p:cBhvr>
                                        <p:cTn id="83" dur="500"/>
                                        <p:tgtEl>
                                          <p:spTgt spid="6165"/>
                                        </p:tgtEl>
                                        <p:attrNameLst>
                                          <p:attrName>ppt_w</p:attrName>
                                        </p:attrNameLst>
                                      </p:cBhvr>
                                      <p:tavLst>
                                        <p:tav tm="0">
                                          <p:val>
                                            <p:strVal val="ppt_w"/>
                                          </p:val>
                                        </p:tav>
                                        <p:tav tm="100000">
                                          <p:val>
                                            <p:fltVal val="0"/>
                                          </p:val>
                                        </p:tav>
                                      </p:tavLst>
                                    </p:anim>
                                    <p:anim calcmode="lin" valueType="num">
                                      <p:cBhvr>
                                        <p:cTn id="84" dur="500"/>
                                        <p:tgtEl>
                                          <p:spTgt spid="6165"/>
                                        </p:tgtEl>
                                        <p:attrNameLst>
                                          <p:attrName>ppt_h</p:attrName>
                                        </p:attrNameLst>
                                      </p:cBhvr>
                                      <p:tavLst>
                                        <p:tav tm="0">
                                          <p:val>
                                            <p:strVal val="ppt_h"/>
                                          </p:val>
                                        </p:tav>
                                        <p:tav tm="100000">
                                          <p:val>
                                            <p:fltVal val="0"/>
                                          </p:val>
                                        </p:tav>
                                      </p:tavLst>
                                    </p:anim>
                                    <p:anim calcmode="lin" valueType="num">
                                      <p:cBhvr>
                                        <p:cTn id="85" dur="500"/>
                                        <p:tgtEl>
                                          <p:spTgt spid="6165"/>
                                        </p:tgtEl>
                                        <p:attrNameLst>
                                          <p:attrName>style.rotation</p:attrName>
                                        </p:attrNameLst>
                                      </p:cBhvr>
                                      <p:tavLst>
                                        <p:tav tm="0">
                                          <p:val>
                                            <p:fltVal val="0"/>
                                          </p:val>
                                        </p:tav>
                                        <p:tav tm="100000">
                                          <p:val>
                                            <p:fltVal val="360"/>
                                          </p:val>
                                        </p:tav>
                                      </p:tavLst>
                                    </p:anim>
                                    <p:animEffect transition="out" filter="fade">
                                      <p:cBhvr>
                                        <p:cTn id="86" dur="500"/>
                                        <p:tgtEl>
                                          <p:spTgt spid="6165"/>
                                        </p:tgtEl>
                                      </p:cBhvr>
                                    </p:animEffect>
                                    <p:set>
                                      <p:cBhvr>
                                        <p:cTn id="87" dur="1" fill="hold">
                                          <p:stCondLst>
                                            <p:cond delay="499"/>
                                          </p:stCondLst>
                                        </p:cTn>
                                        <p:tgtEl>
                                          <p:spTgt spid="6165"/>
                                        </p:tgtEl>
                                        <p:attrNameLst>
                                          <p:attrName>style.visibility</p:attrName>
                                        </p:attrNameLst>
                                      </p:cBhvr>
                                      <p:to>
                                        <p:strVal val="hidden"/>
                                      </p:to>
                                    </p:set>
                                  </p:childTnLst>
                                </p:cTn>
                              </p:par>
                            </p:childTnLst>
                          </p:cTn>
                        </p:par>
                      </p:childTnLst>
                    </p:cTn>
                  </p:par>
                </p:childTnLst>
              </p:cTn>
              <p:nextCondLst>
                <p:cond evt="onClick" delay="0">
                  <p:tgtEl>
                    <p:spTgt spid="6165"/>
                  </p:tgtEl>
                </p:cond>
              </p:nextCondLst>
            </p:seq>
            <p:seq concurrent="1" nextAc="seek">
              <p:cTn id="88" restart="whenNotActive" fill="hold" evtFilter="cancelBubble" nodeType="interactiveSeq">
                <p:stCondLst>
                  <p:cond evt="onClick" delay="0">
                    <p:tgtEl>
                      <p:spTgt spid="6164"/>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49" presetClass="exit" presetSubtype="0" accel="100000" fill="hold" grpId="0" nodeType="withEffect">
                                  <p:stCondLst>
                                    <p:cond delay="0"/>
                                  </p:stCondLst>
                                  <p:childTnLst>
                                    <p:anim calcmode="lin" valueType="num">
                                      <p:cBhvr>
                                        <p:cTn id="92" dur="500"/>
                                        <p:tgtEl>
                                          <p:spTgt spid="6164"/>
                                        </p:tgtEl>
                                        <p:attrNameLst>
                                          <p:attrName>ppt_w</p:attrName>
                                        </p:attrNameLst>
                                      </p:cBhvr>
                                      <p:tavLst>
                                        <p:tav tm="0">
                                          <p:val>
                                            <p:strVal val="ppt_w"/>
                                          </p:val>
                                        </p:tav>
                                        <p:tav tm="100000">
                                          <p:val>
                                            <p:fltVal val="0"/>
                                          </p:val>
                                        </p:tav>
                                      </p:tavLst>
                                    </p:anim>
                                    <p:anim calcmode="lin" valueType="num">
                                      <p:cBhvr>
                                        <p:cTn id="93" dur="500"/>
                                        <p:tgtEl>
                                          <p:spTgt spid="6164"/>
                                        </p:tgtEl>
                                        <p:attrNameLst>
                                          <p:attrName>ppt_h</p:attrName>
                                        </p:attrNameLst>
                                      </p:cBhvr>
                                      <p:tavLst>
                                        <p:tav tm="0">
                                          <p:val>
                                            <p:strVal val="ppt_h"/>
                                          </p:val>
                                        </p:tav>
                                        <p:tav tm="100000">
                                          <p:val>
                                            <p:fltVal val="0"/>
                                          </p:val>
                                        </p:tav>
                                      </p:tavLst>
                                    </p:anim>
                                    <p:anim calcmode="lin" valueType="num">
                                      <p:cBhvr>
                                        <p:cTn id="94" dur="500"/>
                                        <p:tgtEl>
                                          <p:spTgt spid="6164"/>
                                        </p:tgtEl>
                                        <p:attrNameLst>
                                          <p:attrName>style.rotation</p:attrName>
                                        </p:attrNameLst>
                                      </p:cBhvr>
                                      <p:tavLst>
                                        <p:tav tm="0">
                                          <p:val>
                                            <p:fltVal val="0"/>
                                          </p:val>
                                        </p:tav>
                                        <p:tav tm="100000">
                                          <p:val>
                                            <p:fltVal val="360"/>
                                          </p:val>
                                        </p:tav>
                                      </p:tavLst>
                                    </p:anim>
                                    <p:animEffect transition="out" filter="fade">
                                      <p:cBhvr>
                                        <p:cTn id="95" dur="500"/>
                                        <p:tgtEl>
                                          <p:spTgt spid="6164"/>
                                        </p:tgtEl>
                                      </p:cBhvr>
                                    </p:animEffect>
                                    <p:set>
                                      <p:cBhvr>
                                        <p:cTn id="96" dur="1" fill="hold">
                                          <p:stCondLst>
                                            <p:cond delay="499"/>
                                          </p:stCondLst>
                                        </p:cTn>
                                        <p:tgtEl>
                                          <p:spTgt spid="6164"/>
                                        </p:tgtEl>
                                        <p:attrNameLst>
                                          <p:attrName>style.visibility</p:attrName>
                                        </p:attrNameLst>
                                      </p:cBhvr>
                                      <p:to>
                                        <p:strVal val="hidden"/>
                                      </p:to>
                                    </p:set>
                                  </p:childTnLst>
                                </p:cTn>
                              </p:par>
                            </p:childTnLst>
                          </p:cTn>
                        </p:par>
                      </p:childTnLst>
                    </p:cTn>
                  </p:par>
                </p:childTnLst>
              </p:cTn>
              <p:nextCondLst>
                <p:cond evt="onClick" delay="0">
                  <p:tgtEl>
                    <p:spTgt spid="6164"/>
                  </p:tgtEl>
                </p:cond>
              </p:nextCondLst>
            </p:seq>
            <p:seq concurrent="1" nextAc="seek">
              <p:cTn id="97" restart="whenNotActive" fill="hold" evtFilter="cancelBubble" nodeType="interactiveSeq">
                <p:stCondLst>
                  <p:cond evt="onClick" delay="0">
                    <p:tgtEl>
                      <p:spTgt spid="615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0" presetClass="path" presetSubtype="0" accel="50000" decel="50000" fill="hold" nodeType="clickEffect">
                                  <p:stCondLst>
                                    <p:cond delay="0"/>
                                  </p:stCondLst>
                                  <p:childTnLst>
                                    <p:animMotion origin="layout" path="M 0.08577 0.19838 C 0.12518 0.32801 0.16285 0.45139 0.21424 0.43172 C 0.26563 0.41204 0.39445 0.19769 0.3941 0.08056 C 0.39375 -0.03657 0.32726 -0.22916 0.2125 -0.2706 C 0.09775 -0.31203 -0.21319 -0.26458 -0.29409 -0.16828 C -0.375 -0.07199 -0.31857 0.2676 -0.27257 0.30718 C -0.22656 0.34676 -0.12152 0.13658 -0.01753 0.06945 C 0.08646 0.00232 0.27865 -0.10486 0.35087 -0.09514 C 0.42309 -0.08541 0.40226 0.08079 0.4158 0.12709 " pathEditMode="relative" rAng="0" ptsTypes="aaaaaaaaa">
                                      <p:cBhvr>
                                        <p:cTn id="101" dur="2000" fill="hold"/>
                                        <p:tgtEl>
                                          <p:spTgt spid="6156"/>
                                        </p:tgtEl>
                                        <p:attrNameLst>
                                          <p:attrName>ppt_x</p:attrName>
                                          <p:attrName>ppt_y</p:attrName>
                                        </p:attrNameLst>
                                      </p:cBhvr>
                                      <p:rCtr x="-6181" y="-12870"/>
                                    </p:animMotion>
                                  </p:childTnLst>
                                </p:cTn>
                              </p:par>
                              <p:par>
                                <p:cTn id="102" presetID="29" presetClass="entr" presetSubtype="0" fill="hold" grpId="0" nodeType="withEffect">
                                  <p:stCondLst>
                                    <p:cond delay="0"/>
                                  </p:stCondLst>
                                  <p:childTnLst>
                                    <p:set>
                                      <p:cBhvr>
                                        <p:cTn id="103" dur="1" fill="hold">
                                          <p:stCondLst>
                                            <p:cond delay="0"/>
                                          </p:stCondLst>
                                        </p:cTn>
                                        <p:tgtEl>
                                          <p:spTgt spid="6151"/>
                                        </p:tgtEl>
                                        <p:attrNameLst>
                                          <p:attrName>style.visibility</p:attrName>
                                        </p:attrNameLst>
                                      </p:cBhvr>
                                      <p:to>
                                        <p:strVal val="visible"/>
                                      </p:to>
                                    </p:set>
                                    <p:anim calcmode="lin" valueType="num">
                                      <p:cBhvr>
                                        <p:cTn id="104" dur="1000" fill="hold"/>
                                        <p:tgtEl>
                                          <p:spTgt spid="6151"/>
                                        </p:tgtEl>
                                        <p:attrNameLst>
                                          <p:attrName>ppt_x</p:attrName>
                                        </p:attrNameLst>
                                      </p:cBhvr>
                                      <p:tavLst>
                                        <p:tav tm="0">
                                          <p:val>
                                            <p:strVal val="#ppt_x-.2"/>
                                          </p:val>
                                        </p:tav>
                                        <p:tav tm="100000">
                                          <p:val>
                                            <p:strVal val="#ppt_x"/>
                                          </p:val>
                                        </p:tav>
                                      </p:tavLst>
                                    </p:anim>
                                    <p:anim calcmode="lin" valueType="num">
                                      <p:cBhvr>
                                        <p:cTn id="105" dur="1000" fill="hold"/>
                                        <p:tgtEl>
                                          <p:spTgt spid="6151"/>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6151"/>
                                        </p:tgtEl>
                                      </p:cBhvr>
                                    </p:animEffect>
                                  </p:childTnLst>
                                </p:cTn>
                              </p:par>
                            </p:childTnLst>
                          </p:cTn>
                        </p:par>
                      </p:childTnLst>
                    </p:cTn>
                  </p:par>
                </p:childTnLst>
              </p:cTn>
              <p:nextCondLst>
                <p:cond evt="onClick" delay="0">
                  <p:tgtEl>
                    <p:spTgt spid="6159"/>
                  </p:tgtEl>
                </p:cond>
              </p:nextCondLst>
            </p:seq>
          </p:childTnLst>
        </p:cTn>
      </p:par>
    </p:tnLst>
    <p:bldLst>
      <p:bldP spid="6148" grpId="0" animBg="1"/>
      <p:bldP spid="6149" grpId="0" animBg="1"/>
      <p:bldP spid="6150" grpId="0" animBg="1"/>
      <p:bldP spid="6151" grpId="0" animBg="1"/>
      <p:bldP spid="6152" grpId="0" animBg="1"/>
      <p:bldP spid="6160" grpId="0" animBg="1"/>
      <p:bldP spid="6161" grpId="0" animBg="1"/>
      <p:bldP spid="6162" grpId="0" animBg="1"/>
      <p:bldP spid="6163" grpId="0" animBg="1"/>
      <p:bldP spid="6164" grpId="0" animBg="1"/>
      <p:bldP spid="6165" grpId="0" animBg="1"/>
      <p:bldP spid="61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524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71" name="Picture 3" descr="bas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4008438" cy="4714875"/>
          </a:xfrm>
          <a:prstGeom prst="rect">
            <a:avLst/>
          </a:prstGeom>
          <a:noFill/>
          <a:extLst>
            <a:ext uri="{909E8E84-426E-40dd-AFC4-6F175D3DCCD1}">
              <a14:hiddenFill xmlns:a14="http://schemas.microsoft.com/office/drawing/2010/main">
                <a:solidFill>
                  <a:srgbClr val="FFFFFF"/>
                </a:solidFill>
              </a14:hiddenFill>
            </a:ext>
          </a:extLst>
        </p:spPr>
      </p:pic>
      <p:sp>
        <p:nvSpPr>
          <p:cNvPr id="7172" name="AutoShape 4" descr="90%">
            <a:hlinkClick r:id="" action="ppaction://hlinkshowjump?jump=nextslide"/>
          </p:cNvPr>
          <p:cNvSpPr>
            <a:spLocks noChangeArrowheads="1"/>
          </p:cNvSpPr>
          <p:nvPr/>
        </p:nvSpPr>
        <p:spPr bwMode="auto">
          <a:xfrm>
            <a:off x="8382000" y="6248400"/>
            <a:ext cx="609600" cy="457200"/>
          </a:xfrm>
          <a:prstGeom prst="rightArrow">
            <a:avLst>
              <a:gd name="adj1" fmla="val 55361"/>
              <a:gd name="adj2" fmla="val 75926"/>
            </a:avLst>
          </a:prstGeom>
          <a:pattFill prst="pct90">
            <a:fgClr>
              <a:srgbClr val="006600"/>
            </a:fgClr>
            <a:bgClr>
              <a:schemeClr val="bg1"/>
            </a:bgClr>
          </a:patt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3" name="AutoShape 5"/>
          <p:cNvSpPr>
            <a:spLocks noChangeArrowheads="1"/>
          </p:cNvSpPr>
          <p:nvPr/>
        </p:nvSpPr>
        <p:spPr bwMode="auto">
          <a:xfrm>
            <a:off x="304800" y="20574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mushroom</a:t>
            </a:r>
          </a:p>
        </p:txBody>
      </p:sp>
      <p:sp>
        <p:nvSpPr>
          <p:cNvPr id="7174" name="AutoShape 6"/>
          <p:cNvSpPr>
            <a:spLocks noChangeArrowheads="1"/>
          </p:cNvSpPr>
          <p:nvPr/>
        </p:nvSpPr>
        <p:spPr bwMode="auto">
          <a:xfrm>
            <a:off x="304800" y="24796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tomato</a:t>
            </a:r>
          </a:p>
        </p:txBody>
      </p:sp>
      <p:sp>
        <p:nvSpPr>
          <p:cNvPr id="7175" name="AutoShape 7"/>
          <p:cNvSpPr>
            <a:spLocks noChangeArrowheads="1"/>
          </p:cNvSpPr>
          <p:nvPr/>
        </p:nvSpPr>
        <p:spPr bwMode="auto">
          <a:xfrm>
            <a:off x="304800" y="28956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lettuce</a:t>
            </a:r>
          </a:p>
        </p:txBody>
      </p:sp>
      <p:sp>
        <p:nvSpPr>
          <p:cNvPr id="7176" name="AutoShape 8"/>
          <p:cNvSpPr>
            <a:spLocks noChangeArrowheads="1"/>
          </p:cNvSpPr>
          <p:nvPr/>
        </p:nvSpPr>
        <p:spPr bwMode="auto">
          <a:xfrm>
            <a:off x="304800" y="37338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cucumber</a:t>
            </a:r>
          </a:p>
        </p:txBody>
      </p:sp>
      <p:sp>
        <p:nvSpPr>
          <p:cNvPr id="7177" name="AutoShape 9"/>
          <p:cNvSpPr>
            <a:spLocks noChangeArrowheads="1"/>
          </p:cNvSpPr>
          <p:nvPr/>
        </p:nvSpPr>
        <p:spPr bwMode="auto">
          <a:xfrm>
            <a:off x="304800" y="41560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potato</a:t>
            </a:r>
          </a:p>
        </p:txBody>
      </p:sp>
      <p:sp>
        <p:nvSpPr>
          <p:cNvPr id="7178" name="AutoShape 10"/>
          <p:cNvSpPr>
            <a:spLocks noChangeArrowheads="1"/>
          </p:cNvSpPr>
          <p:nvPr/>
        </p:nvSpPr>
        <p:spPr bwMode="auto">
          <a:xfrm>
            <a:off x="304800" y="45720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cabbage</a:t>
            </a:r>
          </a:p>
        </p:txBody>
      </p:sp>
      <p:sp>
        <p:nvSpPr>
          <p:cNvPr id="7179" name="AutoShape 11"/>
          <p:cNvSpPr>
            <a:spLocks noChangeArrowheads="1"/>
          </p:cNvSpPr>
          <p:nvPr/>
        </p:nvSpPr>
        <p:spPr bwMode="auto">
          <a:xfrm>
            <a:off x="304800" y="49942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onion</a:t>
            </a:r>
          </a:p>
        </p:txBody>
      </p:sp>
      <p:sp>
        <p:nvSpPr>
          <p:cNvPr id="7180" name="AutoShape 12"/>
          <p:cNvSpPr>
            <a:spLocks noChangeArrowheads="1"/>
          </p:cNvSpPr>
          <p:nvPr/>
        </p:nvSpPr>
        <p:spPr bwMode="auto">
          <a:xfrm>
            <a:off x="304800" y="54102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carrot</a:t>
            </a:r>
          </a:p>
        </p:txBody>
      </p:sp>
      <p:sp>
        <p:nvSpPr>
          <p:cNvPr id="7181" name="AutoShape 13"/>
          <p:cNvSpPr>
            <a:spLocks noChangeArrowheads="1"/>
          </p:cNvSpPr>
          <p:nvPr/>
        </p:nvSpPr>
        <p:spPr bwMode="auto">
          <a:xfrm>
            <a:off x="304800" y="33178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pepper</a:t>
            </a:r>
          </a:p>
        </p:txBody>
      </p:sp>
      <p:sp>
        <p:nvSpPr>
          <p:cNvPr id="7182" name="AutoShape 14"/>
          <p:cNvSpPr>
            <a:spLocks noChangeArrowheads="1"/>
          </p:cNvSpPr>
          <p:nvPr/>
        </p:nvSpPr>
        <p:spPr bwMode="auto">
          <a:xfrm>
            <a:off x="304800" y="58261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peas</a:t>
            </a:r>
          </a:p>
        </p:txBody>
      </p:sp>
      <p:sp>
        <p:nvSpPr>
          <p:cNvPr id="7183" name="AutoShape 15"/>
          <p:cNvSpPr>
            <a:spLocks noChangeArrowheads="1"/>
          </p:cNvSpPr>
          <p:nvPr/>
        </p:nvSpPr>
        <p:spPr bwMode="auto">
          <a:xfrm>
            <a:off x="304800" y="62484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egg-plant</a:t>
            </a:r>
          </a:p>
        </p:txBody>
      </p:sp>
      <p:pic>
        <p:nvPicPr>
          <p:cNvPr id="7185" name="Picture 17" descr="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2068513" cy="3048000"/>
          </a:xfrm>
          <a:prstGeom prst="rect">
            <a:avLst/>
          </a:prstGeom>
          <a:noFill/>
          <a:extLst>
            <a:ext uri="{909E8E84-426E-40dd-AFC4-6F175D3DCCD1}">
              <a14:hiddenFill xmlns:a14="http://schemas.microsoft.com/office/drawing/2010/main">
                <a:solidFill>
                  <a:srgbClr val="FFFFFF"/>
                </a:solidFill>
              </a14:hiddenFill>
            </a:ext>
          </a:extLst>
        </p:spPr>
      </p:pic>
      <p:sp>
        <p:nvSpPr>
          <p:cNvPr id="7186" name="AutoShape 18"/>
          <p:cNvSpPr>
            <a:spLocks noChangeArrowheads="1"/>
          </p:cNvSpPr>
          <p:nvPr/>
        </p:nvSpPr>
        <p:spPr bwMode="auto">
          <a:xfrm>
            <a:off x="2362200" y="5486400"/>
            <a:ext cx="2133600" cy="1066800"/>
          </a:xfrm>
          <a:prstGeom prst="wedgeEllipseCallout">
            <a:avLst>
              <a:gd name="adj1" fmla="val 65773"/>
              <a:gd name="adj2" fmla="val -296"/>
            </a:avLst>
          </a:prstGeom>
          <a:solidFill>
            <a:srgbClr val="0000FF"/>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3200">
              <a:latin typeface="Comic Sans MS" charset="0"/>
            </a:endParaRPr>
          </a:p>
        </p:txBody>
      </p:sp>
      <p:pic>
        <p:nvPicPr>
          <p:cNvPr id="7187" name="Picture 19" descr="pot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91370">
            <a:off x="1905000" y="1763713"/>
            <a:ext cx="3505200" cy="2427287"/>
          </a:xfrm>
          <a:prstGeom prst="rect">
            <a:avLst/>
          </a:prstGeom>
          <a:noFill/>
          <a:extLst>
            <a:ext uri="{909E8E84-426E-40dd-AFC4-6F175D3DCCD1}">
              <a14:hiddenFill xmlns:a14="http://schemas.microsoft.com/office/drawing/2010/main">
                <a:solidFill>
                  <a:srgbClr val="FFFFFF"/>
                </a:solidFill>
              </a14:hiddenFill>
            </a:ext>
          </a:extLst>
        </p:spPr>
      </p:pic>
      <p:sp>
        <p:nvSpPr>
          <p:cNvPr id="7188" name="WordArt 20" descr="90%"/>
          <p:cNvSpPr>
            <a:spLocks noChangeArrowheads="1" noChangeShapeType="1" noTextEdit="1"/>
          </p:cNvSpPr>
          <p:nvPr/>
        </p:nvSpPr>
        <p:spPr bwMode="auto">
          <a:xfrm>
            <a:off x="381000" y="228600"/>
            <a:ext cx="8458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800000"/>
                  </a:fgClr>
                  <a:bgClr>
                    <a:srgbClr val="FFFFFF"/>
                  </a:bgClr>
                </a:pattFill>
                <a:latin typeface="Arial Rounded MT Bold"/>
                <a:ea typeface="Arial Rounded MT Bold"/>
                <a:cs typeface="Arial Rounded MT Bold"/>
              </a:rPr>
              <a:t>VEGETABLES</a:t>
            </a:r>
          </a:p>
        </p:txBody>
      </p:sp>
      <p:sp>
        <p:nvSpPr>
          <p:cNvPr id="7189" name="AutoShape 21"/>
          <p:cNvSpPr>
            <a:spLocks noChangeArrowheads="1"/>
          </p:cNvSpPr>
          <p:nvPr/>
        </p:nvSpPr>
        <p:spPr bwMode="auto">
          <a:xfrm>
            <a:off x="304800" y="1298575"/>
            <a:ext cx="1644650" cy="530225"/>
          </a:xfrm>
          <a:prstGeom prst="flowChartTerminator">
            <a:avLst/>
          </a:prstGeom>
          <a:solidFill>
            <a:srgbClr val="9900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CHOOSE</a:t>
            </a:r>
          </a:p>
        </p:txBody>
      </p:sp>
      <p:sp>
        <p:nvSpPr>
          <p:cNvPr id="7190" name="Text Box 22"/>
          <p:cNvSpPr txBox="1">
            <a:spLocks noChangeArrowheads="1"/>
          </p:cNvSpPr>
          <p:nvPr/>
        </p:nvSpPr>
        <p:spPr bwMode="auto">
          <a:xfrm>
            <a:off x="2362200" y="5805488"/>
            <a:ext cx="2209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a:solidFill>
                  <a:schemeClr val="bg1"/>
                </a:solidFill>
                <a:latin typeface="Comic Sans MS" charset="0"/>
              </a:rPr>
              <a:t>What is it?</a:t>
            </a:r>
          </a:p>
        </p:txBody>
      </p:sp>
    </p:spTree>
    <p:extLst>
      <p:ext uri="{BB962C8B-B14F-4D97-AF65-F5344CB8AC3E}">
        <p14:creationId xmlns:p14="http://schemas.microsoft.com/office/powerpoint/2010/main" val="2176766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4000" fill="hold" grpId="0" nodeType="withEffect">
                                  <p:stCondLst>
                                    <p:cond delay="0"/>
                                  </p:stCondLst>
                                  <p:childTnLst>
                                    <p:anim calcmode="discrete" valueType="str">
                                      <p:cBhvr>
                                        <p:cTn id="6" dur="1000" fill="hold"/>
                                        <p:tgtEl>
                                          <p:spTgt spid="719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17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9" presetClass="exit" presetSubtype="0" accel="100000" fill="hold" grpId="0" nodeType="withEffect">
                                  <p:stCondLst>
                                    <p:cond delay="0"/>
                                  </p:stCondLst>
                                  <p:childTnLst>
                                    <p:anim calcmode="lin" valueType="num">
                                      <p:cBhvr>
                                        <p:cTn id="11" dur="500"/>
                                        <p:tgtEl>
                                          <p:spTgt spid="7173"/>
                                        </p:tgtEl>
                                        <p:attrNameLst>
                                          <p:attrName>ppt_w</p:attrName>
                                        </p:attrNameLst>
                                      </p:cBhvr>
                                      <p:tavLst>
                                        <p:tav tm="0">
                                          <p:val>
                                            <p:strVal val="ppt_w"/>
                                          </p:val>
                                        </p:tav>
                                        <p:tav tm="100000">
                                          <p:val>
                                            <p:fltVal val="0"/>
                                          </p:val>
                                        </p:tav>
                                      </p:tavLst>
                                    </p:anim>
                                    <p:anim calcmode="lin" valueType="num">
                                      <p:cBhvr>
                                        <p:cTn id="12" dur="500"/>
                                        <p:tgtEl>
                                          <p:spTgt spid="7173"/>
                                        </p:tgtEl>
                                        <p:attrNameLst>
                                          <p:attrName>ppt_h</p:attrName>
                                        </p:attrNameLst>
                                      </p:cBhvr>
                                      <p:tavLst>
                                        <p:tav tm="0">
                                          <p:val>
                                            <p:strVal val="ppt_h"/>
                                          </p:val>
                                        </p:tav>
                                        <p:tav tm="100000">
                                          <p:val>
                                            <p:fltVal val="0"/>
                                          </p:val>
                                        </p:tav>
                                      </p:tavLst>
                                    </p:anim>
                                    <p:anim calcmode="lin" valueType="num">
                                      <p:cBhvr>
                                        <p:cTn id="13" dur="500"/>
                                        <p:tgtEl>
                                          <p:spTgt spid="7173"/>
                                        </p:tgtEl>
                                        <p:attrNameLst>
                                          <p:attrName>style.rotation</p:attrName>
                                        </p:attrNameLst>
                                      </p:cBhvr>
                                      <p:tavLst>
                                        <p:tav tm="0">
                                          <p:val>
                                            <p:fltVal val="0"/>
                                          </p:val>
                                        </p:tav>
                                        <p:tav tm="100000">
                                          <p:val>
                                            <p:fltVal val="360"/>
                                          </p:val>
                                        </p:tav>
                                      </p:tavLst>
                                    </p:anim>
                                    <p:animEffect transition="out" filter="fade">
                                      <p:cBhvr>
                                        <p:cTn id="14" dur="500"/>
                                        <p:tgtEl>
                                          <p:spTgt spid="7173"/>
                                        </p:tgtEl>
                                      </p:cBhvr>
                                    </p:animEffect>
                                    <p:set>
                                      <p:cBhvr>
                                        <p:cTn id="15" dur="1" fill="hold">
                                          <p:stCondLst>
                                            <p:cond delay="499"/>
                                          </p:stCondLst>
                                        </p:cTn>
                                        <p:tgtEl>
                                          <p:spTgt spid="7173"/>
                                        </p:tgtEl>
                                        <p:attrNameLst>
                                          <p:attrName>style.visibility</p:attrName>
                                        </p:attrNameLst>
                                      </p:cBhvr>
                                      <p:to>
                                        <p:strVal val="hidden"/>
                                      </p:to>
                                    </p:set>
                                  </p:childTnLst>
                                </p:cTn>
                              </p:par>
                            </p:childTnLst>
                          </p:cTn>
                        </p:par>
                      </p:childTnLst>
                    </p:cTn>
                  </p:par>
                </p:childTnLst>
              </p:cTn>
              <p:nextCondLst>
                <p:cond evt="onClick" delay="0">
                  <p:tgtEl>
                    <p:spTgt spid="7173"/>
                  </p:tgtEl>
                </p:cond>
              </p:nextCondLst>
            </p:seq>
            <p:seq concurrent="1" nextAc="seek">
              <p:cTn id="16" restart="whenNotActive" fill="hold" evtFilter="cancelBubble" nodeType="interactiveSeq">
                <p:stCondLst>
                  <p:cond evt="onClick" delay="0">
                    <p:tgtEl>
                      <p:spTgt spid="7174"/>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9" presetClass="exit" presetSubtype="0" accel="100000" fill="hold" grpId="0" nodeType="withEffect">
                                  <p:stCondLst>
                                    <p:cond delay="0"/>
                                  </p:stCondLst>
                                  <p:childTnLst>
                                    <p:anim calcmode="lin" valueType="num">
                                      <p:cBhvr>
                                        <p:cTn id="20" dur="500"/>
                                        <p:tgtEl>
                                          <p:spTgt spid="7174"/>
                                        </p:tgtEl>
                                        <p:attrNameLst>
                                          <p:attrName>ppt_w</p:attrName>
                                        </p:attrNameLst>
                                      </p:cBhvr>
                                      <p:tavLst>
                                        <p:tav tm="0">
                                          <p:val>
                                            <p:strVal val="ppt_w"/>
                                          </p:val>
                                        </p:tav>
                                        <p:tav tm="100000">
                                          <p:val>
                                            <p:fltVal val="0"/>
                                          </p:val>
                                        </p:tav>
                                      </p:tavLst>
                                    </p:anim>
                                    <p:anim calcmode="lin" valueType="num">
                                      <p:cBhvr>
                                        <p:cTn id="21" dur="500"/>
                                        <p:tgtEl>
                                          <p:spTgt spid="7174"/>
                                        </p:tgtEl>
                                        <p:attrNameLst>
                                          <p:attrName>ppt_h</p:attrName>
                                        </p:attrNameLst>
                                      </p:cBhvr>
                                      <p:tavLst>
                                        <p:tav tm="0">
                                          <p:val>
                                            <p:strVal val="ppt_h"/>
                                          </p:val>
                                        </p:tav>
                                        <p:tav tm="100000">
                                          <p:val>
                                            <p:fltVal val="0"/>
                                          </p:val>
                                        </p:tav>
                                      </p:tavLst>
                                    </p:anim>
                                    <p:anim calcmode="lin" valueType="num">
                                      <p:cBhvr>
                                        <p:cTn id="22" dur="500"/>
                                        <p:tgtEl>
                                          <p:spTgt spid="7174"/>
                                        </p:tgtEl>
                                        <p:attrNameLst>
                                          <p:attrName>style.rotation</p:attrName>
                                        </p:attrNameLst>
                                      </p:cBhvr>
                                      <p:tavLst>
                                        <p:tav tm="0">
                                          <p:val>
                                            <p:fltVal val="0"/>
                                          </p:val>
                                        </p:tav>
                                        <p:tav tm="100000">
                                          <p:val>
                                            <p:fltVal val="360"/>
                                          </p:val>
                                        </p:tav>
                                      </p:tavLst>
                                    </p:anim>
                                    <p:animEffect transition="out" filter="fade">
                                      <p:cBhvr>
                                        <p:cTn id="23" dur="500"/>
                                        <p:tgtEl>
                                          <p:spTgt spid="7174"/>
                                        </p:tgtEl>
                                      </p:cBhvr>
                                    </p:animEffect>
                                    <p:set>
                                      <p:cBhvr>
                                        <p:cTn id="24" dur="1" fill="hold">
                                          <p:stCondLst>
                                            <p:cond delay="499"/>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25" restart="whenNotActive" fill="hold" evtFilter="cancelBubble" nodeType="interactiveSeq">
                <p:stCondLst>
                  <p:cond evt="onClick" delay="0">
                    <p:tgtEl>
                      <p:spTgt spid="7175"/>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49" presetClass="exit" presetSubtype="0" accel="100000" fill="hold" grpId="0" nodeType="withEffect">
                                  <p:stCondLst>
                                    <p:cond delay="0"/>
                                  </p:stCondLst>
                                  <p:childTnLst>
                                    <p:anim calcmode="lin" valueType="num">
                                      <p:cBhvr>
                                        <p:cTn id="29" dur="500"/>
                                        <p:tgtEl>
                                          <p:spTgt spid="7175"/>
                                        </p:tgtEl>
                                        <p:attrNameLst>
                                          <p:attrName>ppt_w</p:attrName>
                                        </p:attrNameLst>
                                      </p:cBhvr>
                                      <p:tavLst>
                                        <p:tav tm="0">
                                          <p:val>
                                            <p:strVal val="ppt_w"/>
                                          </p:val>
                                        </p:tav>
                                        <p:tav tm="100000">
                                          <p:val>
                                            <p:fltVal val="0"/>
                                          </p:val>
                                        </p:tav>
                                      </p:tavLst>
                                    </p:anim>
                                    <p:anim calcmode="lin" valueType="num">
                                      <p:cBhvr>
                                        <p:cTn id="30" dur="500"/>
                                        <p:tgtEl>
                                          <p:spTgt spid="7175"/>
                                        </p:tgtEl>
                                        <p:attrNameLst>
                                          <p:attrName>ppt_h</p:attrName>
                                        </p:attrNameLst>
                                      </p:cBhvr>
                                      <p:tavLst>
                                        <p:tav tm="0">
                                          <p:val>
                                            <p:strVal val="ppt_h"/>
                                          </p:val>
                                        </p:tav>
                                        <p:tav tm="100000">
                                          <p:val>
                                            <p:fltVal val="0"/>
                                          </p:val>
                                        </p:tav>
                                      </p:tavLst>
                                    </p:anim>
                                    <p:anim calcmode="lin" valueType="num">
                                      <p:cBhvr>
                                        <p:cTn id="31" dur="500"/>
                                        <p:tgtEl>
                                          <p:spTgt spid="7175"/>
                                        </p:tgtEl>
                                        <p:attrNameLst>
                                          <p:attrName>style.rotation</p:attrName>
                                        </p:attrNameLst>
                                      </p:cBhvr>
                                      <p:tavLst>
                                        <p:tav tm="0">
                                          <p:val>
                                            <p:fltVal val="0"/>
                                          </p:val>
                                        </p:tav>
                                        <p:tav tm="100000">
                                          <p:val>
                                            <p:fltVal val="360"/>
                                          </p:val>
                                        </p:tav>
                                      </p:tavLst>
                                    </p:anim>
                                    <p:animEffect transition="out" filter="fade">
                                      <p:cBhvr>
                                        <p:cTn id="32" dur="500"/>
                                        <p:tgtEl>
                                          <p:spTgt spid="7175"/>
                                        </p:tgtEl>
                                      </p:cBhvr>
                                    </p:animEffect>
                                    <p:set>
                                      <p:cBhvr>
                                        <p:cTn id="33" dur="1" fill="hold">
                                          <p:stCondLst>
                                            <p:cond delay="499"/>
                                          </p:stCondLst>
                                        </p:cTn>
                                        <p:tgtEl>
                                          <p:spTgt spid="7175"/>
                                        </p:tgtEl>
                                        <p:attrNameLst>
                                          <p:attrName>style.visibility</p:attrName>
                                        </p:attrNameLst>
                                      </p:cBhvr>
                                      <p:to>
                                        <p:strVal val="hidden"/>
                                      </p:to>
                                    </p:set>
                                  </p:childTnLst>
                                </p:cTn>
                              </p:par>
                            </p:childTnLst>
                          </p:cTn>
                        </p:par>
                      </p:childTnLst>
                    </p:cTn>
                  </p:par>
                </p:childTnLst>
              </p:cTn>
              <p:nextCondLst>
                <p:cond evt="onClick" delay="0">
                  <p:tgtEl>
                    <p:spTgt spid="7175"/>
                  </p:tgtEl>
                </p:cond>
              </p:nextCondLst>
            </p:seq>
            <p:seq concurrent="1" nextAc="seek">
              <p:cTn id="34" restart="whenNotActive" fill="hold" evtFilter="cancelBubble" nodeType="interactiveSeq">
                <p:stCondLst>
                  <p:cond evt="onClick" delay="0">
                    <p:tgtEl>
                      <p:spTgt spid="718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9" presetClass="exit" presetSubtype="0" accel="100000" fill="hold" grpId="0" nodeType="withEffect">
                                  <p:stCondLst>
                                    <p:cond delay="0"/>
                                  </p:stCondLst>
                                  <p:childTnLst>
                                    <p:anim calcmode="lin" valueType="num">
                                      <p:cBhvr>
                                        <p:cTn id="38" dur="500"/>
                                        <p:tgtEl>
                                          <p:spTgt spid="7181"/>
                                        </p:tgtEl>
                                        <p:attrNameLst>
                                          <p:attrName>ppt_w</p:attrName>
                                        </p:attrNameLst>
                                      </p:cBhvr>
                                      <p:tavLst>
                                        <p:tav tm="0">
                                          <p:val>
                                            <p:strVal val="ppt_w"/>
                                          </p:val>
                                        </p:tav>
                                        <p:tav tm="100000">
                                          <p:val>
                                            <p:fltVal val="0"/>
                                          </p:val>
                                        </p:tav>
                                      </p:tavLst>
                                    </p:anim>
                                    <p:anim calcmode="lin" valueType="num">
                                      <p:cBhvr>
                                        <p:cTn id="39" dur="500"/>
                                        <p:tgtEl>
                                          <p:spTgt spid="7181"/>
                                        </p:tgtEl>
                                        <p:attrNameLst>
                                          <p:attrName>ppt_h</p:attrName>
                                        </p:attrNameLst>
                                      </p:cBhvr>
                                      <p:tavLst>
                                        <p:tav tm="0">
                                          <p:val>
                                            <p:strVal val="ppt_h"/>
                                          </p:val>
                                        </p:tav>
                                        <p:tav tm="100000">
                                          <p:val>
                                            <p:fltVal val="0"/>
                                          </p:val>
                                        </p:tav>
                                      </p:tavLst>
                                    </p:anim>
                                    <p:anim calcmode="lin" valueType="num">
                                      <p:cBhvr>
                                        <p:cTn id="40" dur="500"/>
                                        <p:tgtEl>
                                          <p:spTgt spid="7181"/>
                                        </p:tgtEl>
                                        <p:attrNameLst>
                                          <p:attrName>style.rotation</p:attrName>
                                        </p:attrNameLst>
                                      </p:cBhvr>
                                      <p:tavLst>
                                        <p:tav tm="0">
                                          <p:val>
                                            <p:fltVal val="0"/>
                                          </p:val>
                                        </p:tav>
                                        <p:tav tm="100000">
                                          <p:val>
                                            <p:fltVal val="360"/>
                                          </p:val>
                                        </p:tav>
                                      </p:tavLst>
                                    </p:anim>
                                    <p:animEffect transition="out" filter="fade">
                                      <p:cBhvr>
                                        <p:cTn id="41" dur="500"/>
                                        <p:tgtEl>
                                          <p:spTgt spid="7181"/>
                                        </p:tgtEl>
                                      </p:cBhvr>
                                    </p:animEffect>
                                    <p:set>
                                      <p:cBhvr>
                                        <p:cTn id="42" dur="1" fill="hold">
                                          <p:stCondLst>
                                            <p:cond delay="499"/>
                                          </p:stCondLst>
                                        </p:cTn>
                                        <p:tgtEl>
                                          <p:spTgt spid="7181"/>
                                        </p:tgtEl>
                                        <p:attrNameLst>
                                          <p:attrName>style.visibility</p:attrName>
                                        </p:attrNameLst>
                                      </p:cBhvr>
                                      <p:to>
                                        <p:strVal val="hidden"/>
                                      </p:to>
                                    </p:set>
                                  </p:childTnLst>
                                </p:cTn>
                              </p:par>
                            </p:childTnLst>
                          </p:cTn>
                        </p:par>
                      </p:childTnLst>
                    </p:cTn>
                  </p:par>
                </p:childTnLst>
              </p:cTn>
              <p:nextCondLst>
                <p:cond evt="onClick" delay="0">
                  <p:tgtEl>
                    <p:spTgt spid="7181"/>
                  </p:tgtEl>
                </p:cond>
              </p:nextCondLst>
            </p:seq>
            <p:seq concurrent="1" nextAc="seek">
              <p:cTn id="43" restart="whenNotActive" fill="hold" evtFilter="cancelBubble" nodeType="interactiveSeq">
                <p:stCondLst>
                  <p:cond evt="onClick" delay="0">
                    <p:tgtEl>
                      <p:spTgt spid="7176"/>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49" presetClass="exit" presetSubtype="0" accel="100000" fill="hold" grpId="0" nodeType="withEffect">
                                  <p:stCondLst>
                                    <p:cond delay="0"/>
                                  </p:stCondLst>
                                  <p:childTnLst>
                                    <p:anim calcmode="lin" valueType="num">
                                      <p:cBhvr>
                                        <p:cTn id="47" dur="500"/>
                                        <p:tgtEl>
                                          <p:spTgt spid="7176"/>
                                        </p:tgtEl>
                                        <p:attrNameLst>
                                          <p:attrName>ppt_w</p:attrName>
                                        </p:attrNameLst>
                                      </p:cBhvr>
                                      <p:tavLst>
                                        <p:tav tm="0">
                                          <p:val>
                                            <p:strVal val="ppt_w"/>
                                          </p:val>
                                        </p:tav>
                                        <p:tav tm="100000">
                                          <p:val>
                                            <p:fltVal val="0"/>
                                          </p:val>
                                        </p:tav>
                                      </p:tavLst>
                                    </p:anim>
                                    <p:anim calcmode="lin" valueType="num">
                                      <p:cBhvr>
                                        <p:cTn id="48" dur="500"/>
                                        <p:tgtEl>
                                          <p:spTgt spid="7176"/>
                                        </p:tgtEl>
                                        <p:attrNameLst>
                                          <p:attrName>ppt_h</p:attrName>
                                        </p:attrNameLst>
                                      </p:cBhvr>
                                      <p:tavLst>
                                        <p:tav tm="0">
                                          <p:val>
                                            <p:strVal val="ppt_h"/>
                                          </p:val>
                                        </p:tav>
                                        <p:tav tm="100000">
                                          <p:val>
                                            <p:fltVal val="0"/>
                                          </p:val>
                                        </p:tav>
                                      </p:tavLst>
                                    </p:anim>
                                    <p:anim calcmode="lin" valueType="num">
                                      <p:cBhvr>
                                        <p:cTn id="49" dur="500"/>
                                        <p:tgtEl>
                                          <p:spTgt spid="7176"/>
                                        </p:tgtEl>
                                        <p:attrNameLst>
                                          <p:attrName>style.rotation</p:attrName>
                                        </p:attrNameLst>
                                      </p:cBhvr>
                                      <p:tavLst>
                                        <p:tav tm="0">
                                          <p:val>
                                            <p:fltVal val="0"/>
                                          </p:val>
                                        </p:tav>
                                        <p:tav tm="100000">
                                          <p:val>
                                            <p:fltVal val="360"/>
                                          </p:val>
                                        </p:tav>
                                      </p:tavLst>
                                    </p:anim>
                                    <p:animEffect transition="out" filter="fade">
                                      <p:cBhvr>
                                        <p:cTn id="50" dur="500"/>
                                        <p:tgtEl>
                                          <p:spTgt spid="7176"/>
                                        </p:tgtEl>
                                      </p:cBhvr>
                                    </p:animEffect>
                                    <p:set>
                                      <p:cBhvr>
                                        <p:cTn id="51" dur="1" fill="hold">
                                          <p:stCondLst>
                                            <p:cond delay="499"/>
                                          </p:stCondLst>
                                        </p:cTn>
                                        <p:tgtEl>
                                          <p:spTgt spid="7176"/>
                                        </p:tgtEl>
                                        <p:attrNameLst>
                                          <p:attrName>style.visibility</p:attrName>
                                        </p:attrNameLst>
                                      </p:cBhvr>
                                      <p:to>
                                        <p:strVal val="hidden"/>
                                      </p:to>
                                    </p:set>
                                  </p:childTnLst>
                                </p:cTn>
                              </p:par>
                            </p:childTnLst>
                          </p:cTn>
                        </p:par>
                      </p:childTnLst>
                    </p:cTn>
                  </p:par>
                </p:childTnLst>
              </p:cTn>
              <p:nextCondLst>
                <p:cond evt="onClick" delay="0">
                  <p:tgtEl>
                    <p:spTgt spid="7176"/>
                  </p:tgtEl>
                </p:cond>
              </p:nextCondLst>
            </p:seq>
            <p:seq concurrent="1" nextAc="seek">
              <p:cTn id="52" restart="whenNotActive" fill="hold" evtFilter="cancelBubble" nodeType="interactiveSeq">
                <p:stCondLst>
                  <p:cond evt="onClick" delay="0">
                    <p:tgtEl>
                      <p:spTgt spid="7178"/>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9" presetClass="exit" presetSubtype="0" accel="100000" fill="hold" grpId="0" nodeType="withEffect">
                                  <p:stCondLst>
                                    <p:cond delay="0"/>
                                  </p:stCondLst>
                                  <p:childTnLst>
                                    <p:anim calcmode="lin" valueType="num">
                                      <p:cBhvr>
                                        <p:cTn id="56" dur="500"/>
                                        <p:tgtEl>
                                          <p:spTgt spid="7178"/>
                                        </p:tgtEl>
                                        <p:attrNameLst>
                                          <p:attrName>ppt_w</p:attrName>
                                        </p:attrNameLst>
                                      </p:cBhvr>
                                      <p:tavLst>
                                        <p:tav tm="0">
                                          <p:val>
                                            <p:strVal val="ppt_w"/>
                                          </p:val>
                                        </p:tav>
                                        <p:tav tm="100000">
                                          <p:val>
                                            <p:fltVal val="0"/>
                                          </p:val>
                                        </p:tav>
                                      </p:tavLst>
                                    </p:anim>
                                    <p:anim calcmode="lin" valueType="num">
                                      <p:cBhvr>
                                        <p:cTn id="57" dur="500"/>
                                        <p:tgtEl>
                                          <p:spTgt spid="7178"/>
                                        </p:tgtEl>
                                        <p:attrNameLst>
                                          <p:attrName>ppt_h</p:attrName>
                                        </p:attrNameLst>
                                      </p:cBhvr>
                                      <p:tavLst>
                                        <p:tav tm="0">
                                          <p:val>
                                            <p:strVal val="ppt_h"/>
                                          </p:val>
                                        </p:tav>
                                        <p:tav tm="100000">
                                          <p:val>
                                            <p:fltVal val="0"/>
                                          </p:val>
                                        </p:tav>
                                      </p:tavLst>
                                    </p:anim>
                                    <p:anim calcmode="lin" valueType="num">
                                      <p:cBhvr>
                                        <p:cTn id="58" dur="500"/>
                                        <p:tgtEl>
                                          <p:spTgt spid="7178"/>
                                        </p:tgtEl>
                                        <p:attrNameLst>
                                          <p:attrName>style.rotation</p:attrName>
                                        </p:attrNameLst>
                                      </p:cBhvr>
                                      <p:tavLst>
                                        <p:tav tm="0">
                                          <p:val>
                                            <p:fltVal val="0"/>
                                          </p:val>
                                        </p:tav>
                                        <p:tav tm="100000">
                                          <p:val>
                                            <p:fltVal val="360"/>
                                          </p:val>
                                        </p:tav>
                                      </p:tavLst>
                                    </p:anim>
                                    <p:animEffect transition="out" filter="fade">
                                      <p:cBhvr>
                                        <p:cTn id="59" dur="500"/>
                                        <p:tgtEl>
                                          <p:spTgt spid="7178"/>
                                        </p:tgtEl>
                                      </p:cBhvr>
                                    </p:animEffect>
                                    <p:set>
                                      <p:cBhvr>
                                        <p:cTn id="60" dur="1" fill="hold">
                                          <p:stCondLst>
                                            <p:cond delay="499"/>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61" restart="whenNotActive" fill="hold" evtFilter="cancelBubble" nodeType="interactiveSeq">
                <p:stCondLst>
                  <p:cond evt="onClick" delay="0">
                    <p:tgtEl>
                      <p:spTgt spid="7179"/>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49" presetClass="exit" presetSubtype="0" accel="100000" fill="hold" grpId="0" nodeType="withEffect">
                                  <p:stCondLst>
                                    <p:cond delay="0"/>
                                  </p:stCondLst>
                                  <p:childTnLst>
                                    <p:anim calcmode="lin" valueType="num">
                                      <p:cBhvr>
                                        <p:cTn id="65" dur="500"/>
                                        <p:tgtEl>
                                          <p:spTgt spid="7179"/>
                                        </p:tgtEl>
                                        <p:attrNameLst>
                                          <p:attrName>ppt_w</p:attrName>
                                        </p:attrNameLst>
                                      </p:cBhvr>
                                      <p:tavLst>
                                        <p:tav tm="0">
                                          <p:val>
                                            <p:strVal val="ppt_w"/>
                                          </p:val>
                                        </p:tav>
                                        <p:tav tm="100000">
                                          <p:val>
                                            <p:fltVal val="0"/>
                                          </p:val>
                                        </p:tav>
                                      </p:tavLst>
                                    </p:anim>
                                    <p:anim calcmode="lin" valueType="num">
                                      <p:cBhvr>
                                        <p:cTn id="66" dur="500"/>
                                        <p:tgtEl>
                                          <p:spTgt spid="7179"/>
                                        </p:tgtEl>
                                        <p:attrNameLst>
                                          <p:attrName>ppt_h</p:attrName>
                                        </p:attrNameLst>
                                      </p:cBhvr>
                                      <p:tavLst>
                                        <p:tav tm="0">
                                          <p:val>
                                            <p:strVal val="ppt_h"/>
                                          </p:val>
                                        </p:tav>
                                        <p:tav tm="100000">
                                          <p:val>
                                            <p:fltVal val="0"/>
                                          </p:val>
                                        </p:tav>
                                      </p:tavLst>
                                    </p:anim>
                                    <p:anim calcmode="lin" valueType="num">
                                      <p:cBhvr>
                                        <p:cTn id="67" dur="500"/>
                                        <p:tgtEl>
                                          <p:spTgt spid="7179"/>
                                        </p:tgtEl>
                                        <p:attrNameLst>
                                          <p:attrName>style.rotation</p:attrName>
                                        </p:attrNameLst>
                                      </p:cBhvr>
                                      <p:tavLst>
                                        <p:tav tm="0">
                                          <p:val>
                                            <p:fltVal val="0"/>
                                          </p:val>
                                        </p:tav>
                                        <p:tav tm="100000">
                                          <p:val>
                                            <p:fltVal val="360"/>
                                          </p:val>
                                        </p:tav>
                                      </p:tavLst>
                                    </p:anim>
                                    <p:animEffect transition="out" filter="fade">
                                      <p:cBhvr>
                                        <p:cTn id="68" dur="500"/>
                                        <p:tgtEl>
                                          <p:spTgt spid="7179"/>
                                        </p:tgtEl>
                                      </p:cBhvr>
                                    </p:animEffect>
                                    <p:set>
                                      <p:cBhvr>
                                        <p:cTn id="69" dur="1" fill="hold">
                                          <p:stCondLst>
                                            <p:cond delay="499"/>
                                          </p:stCondLst>
                                        </p:cTn>
                                        <p:tgtEl>
                                          <p:spTgt spid="7179"/>
                                        </p:tgtEl>
                                        <p:attrNameLst>
                                          <p:attrName>style.visibility</p:attrName>
                                        </p:attrNameLst>
                                      </p:cBhvr>
                                      <p:to>
                                        <p:strVal val="hidden"/>
                                      </p:to>
                                    </p:set>
                                  </p:childTnLst>
                                </p:cTn>
                              </p:par>
                            </p:childTnLst>
                          </p:cTn>
                        </p:par>
                      </p:childTnLst>
                    </p:cTn>
                  </p:par>
                </p:childTnLst>
              </p:cTn>
              <p:nextCondLst>
                <p:cond evt="onClick" delay="0">
                  <p:tgtEl>
                    <p:spTgt spid="7179"/>
                  </p:tgtEl>
                </p:cond>
              </p:nextCondLst>
            </p:seq>
            <p:seq concurrent="1" nextAc="seek">
              <p:cTn id="70" restart="whenNotActive" fill="hold" evtFilter="cancelBubble" nodeType="interactiveSeq">
                <p:stCondLst>
                  <p:cond evt="onClick" delay="0">
                    <p:tgtEl>
                      <p:spTgt spid="718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9" presetClass="exit" presetSubtype="0" accel="100000" fill="hold" grpId="0" nodeType="withEffect">
                                  <p:stCondLst>
                                    <p:cond delay="0"/>
                                  </p:stCondLst>
                                  <p:childTnLst>
                                    <p:anim calcmode="lin" valueType="num">
                                      <p:cBhvr>
                                        <p:cTn id="74" dur="500"/>
                                        <p:tgtEl>
                                          <p:spTgt spid="7180"/>
                                        </p:tgtEl>
                                        <p:attrNameLst>
                                          <p:attrName>ppt_w</p:attrName>
                                        </p:attrNameLst>
                                      </p:cBhvr>
                                      <p:tavLst>
                                        <p:tav tm="0">
                                          <p:val>
                                            <p:strVal val="ppt_w"/>
                                          </p:val>
                                        </p:tav>
                                        <p:tav tm="100000">
                                          <p:val>
                                            <p:fltVal val="0"/>
                                          </p:val>
                                        </p:tav>
                                      </p:tavLst>
                                    </p:anim>
                                    <p:anim calcmode="lin" valueType="num">
                                      <p:cBhvr>
                                        <p:cTn id="75" dur="500"/>
                                        <p:tgtEl>
                                          <p:spTgt spid="7180"/>
                                        </p:tgtEl>
                                        <p:attrNameLst>
                                          <p:attrName>ppt_h</p:attrName>
                                        </p:attrNameLst>
                                      </p:cBhvr>
                                      <p:tavLst>
                                        <p:tav tm="0">
                                          <p:val>
                                            <p:strVal val="ppt_h"/>
                                          </p:val>
                                        </p:tav>
                                        <p:tav tm="100000">
                                          <p:val>
                                            <p:fltVal val="0"/>
                                          </p:val>
                                        </p:tav>
                                      </p:tavLst>
                                    </p:anim>
                                    <p:anim calcmode="lin" valueType="num">
                                      <p:cBhvr>
                                        <p:cTn id="76" dur="500"/>
                                        <p:tgtEl>
                                          <p:spTgt spid="7180"/>
                                        </p:tgtEl>
                                        <p:attrNameLst>
                                          <p:attrName>style.rotation</p:attrName>
                                        </p:attrNameLst>
                                      </p:cBhvr>
                                      <p:tavLst>
                                        <p:tav tm="0">
                                          <p:val>
                                            <p:fltVal val="0"/>
                                          </p:val>
                                        </p:tav>
                                        <p:tav tm="100000">
                                          <p:val>
                                            <p:fltVal val="360"/>
                                          </p:val>
                                        </p:tav>
                                      </p:tavLst>
                                    </p:anim>
                                    <p:animEffect transition="out" filter="fade">
                                      <p:cBhvr>
                                        <p:cTn id="77" dur="500"/>
                                        <p:tgtEl>
                                          <p:spTgt spid="7180"/>
                                        </p:tgtEl>
                                      </p:cBhvr>
                                    </p:animEffect>
                                    <p:set>
                                      <p:cBhvr>
                                        <p:cTn id="78" dur="1" fill="hold">
                                          <p:stCondLst>
                                            <p:cond delay="499"/>
                                          </p:stCondLst>
                                        </p:cTn>
                                        <p:tgtEl>
                                          <p:spTgt spid="7180"/>
                                        </p:tgtEl>
                                        <p:attrNameLst>
                                          <p:attrName>style.visibility</p:attrName>
                                        </p:attrNameLst>
                                      </p:cBhvr>
                                      <p:to>
                                        <p:strVal val="hidden"/>
                                      </p:to>
                                    </p:set>
                                  </p:childTnLst>
                                </p:cTn>
                              </p:par>
                            </p:childTnLst>
                          </p:cTn>
                        </p:par>
                      </p:childTnLst>
                    </p:cTn>
                  </p:par>
                </p:childTnLst>
              </p:cTn>
              <p:nextCondLst>
                <p:cond evt="onClick" delay="0">
                  <p:tgtEl>
                    <p:spTgt spid="7180"/>
                  </p:tgtEl>
                </p:cond>
              </p:nextCondLst>
            </p:seq>
            <p:seq concurrent="1" nextAc="seek">
              <p:cTn id="79" restart="whenNotActive" fill="hold" evtFilter="cancelBubble" nodeType="interactiveSeq">
                <p:stCondLst>
                  <p:cond evt="onClick" delay="0">
                    <p:tgtEl>
                      <p:spTgt spid="7183"/>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9" presetClass="exit" presetSubtype="0" accel="100000" fill="hold" grpId="0" nodeType="withEffect">
                                  <p:stCondLst>
                                    <p:cond delay="0"/>
                                  </p:stCondLst>
                                  <p:childTnLst>
                                    <p:anim calcmode="lin" valueType="num">
                                      <p:cBhvr>
                                        <p:cTn id="83" dur="500"/>
                                        <p:tgtEl>
                                          <p:spTgt spid="7183"/>
                                        </p:tgtEl>
                                        <p:attrNameLst>
                                          <p:attrName>ppt_w</p:attrName>
                                        </p:attrNameLst>
                                      </p:cBhvr>
                                      <p:tavLst>
                                        <p:tav tm="0">
                                          <p:val>
                                            <p:strVal val="ppt_w"/>
                                          </p:val>
                                        </p:tav>
                                        <p:tav tm="100000">
                                          <p:val>
                                            <p:fltVal val="0"/>
                                          </p:val>
                                        </p:tav>
                                      </p:tavLst>
                                    </p:anim>
                                    <p:anim calcmode="lin" valueType="num">
                                      <p:cBhvr>
                                        <p:cTn id="84" dur="500"/>
                                        <p:tgtEl>
                                          <p:spTgt spid="7183"/>
                                        </p:tgtEl>
                                        <p:attrNameLst>
                                          <p:attrName>ppt_h</p:attrName>
                                        </p:attrNameLst>
                                      </p:cBhvr>
                                      <p:tavLst>
                                        <p:tav tm="0">
                                          <p:val>
                                            <p:strVal val="ppt_h"/>
                                          </p:val>
                                        </p:tav>
                                        <p:tav tm="100000">
                                          <p:val>
                                            <p:fltVal val="0"/>
                                          </p:val>
                                        </p:tav>
                                      </p:tavLst>
                                    </p:anim>
                                    <p:anim calcmode="lin" valueType="num">
                                      <p:cBhvr>
                                        <p:cTn id="85" dur="500"/>
                                        <p:tgtEl>
                                          <p:spTgt spid="7183"/>
                                        </p:tgtEl>
                                        <p:attrNameLst>
                                          <p:attrName>style.rotation</p:attrName>
                                        </p:attrNameLst>
                                      </p:cBhvr>
                                      <p:tavLst>
                                        <p:tav tm="0">
                                          <p:val>
                                            <p:fltVal val="0"/>
                                          </p:val>
                                        </p:tav>
                                        <p:tav tm="100000">
                                          <p:val>
                                            <p:fltVal val="360"/>
                                          </p:val>
                                        </p:tav>
                                      </p:tavLst>
                                    </p:anim>
                                    <p:animEffect transition="out" filter="fade">
                                      <p:cBhvr>
                                        <p:cTn id="86" dur="500"/>
                                        <p:tgtEl>
                                          <p:spTgt spid="7183"/>
                                        </p:tgtEl>
                                      </p:cBhvr>
                                    </p:animEffect>
                                    <p:set>
                                      <p:cBhvr>
                                        <p:cTn id="87"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7183"/>
                  </p:tgtEl>
                </p:cond>
              </p:nextCondLst>
            </p:seq>
            <p:seq concurrent="1" nextAc="seek">
              <p:cTn id="88" restart="whenNotActive" fill="hold" evtFilter="cancelBubble" nodeType="interactiveSeq">
                <p:stCondLst>
                  <p:cond evt="onClick" delay="0">
                    <p:tgtEl>
                      <p:spTgt spid="7182"/>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49" presetClass="exit" presetSubtype="0" accel="100000" fill="hold" grpId="0" nodeType="withEffect">
                                  <p:stCondLst>
                                    <p:cond delay="0"/>
                                  </p:stCondLst>
                                  <p:childTnLst>
                                    <p:anim calcmode="lin" valueType="num">
                                      <p:cBhvr>
                                        <p:cTn id="92" dur="500"/>
                                        <p:tgtEl>
                                          <p:spTgt spid="7182"/>
                                        </p:tgtEl>
                                        <p:attrNameLst>
                                          <p:attrName>ppt_w</p:attrName>
                                        </p:attrNameLst>
                                      </p:cBhvr>
                                      <p:tavLst>
                                        <p:tav tm="0">
                                          <p:val>
                                            <p:strVal val="ppt_w"/>
                                          </p:val>
                                        </p:tav>
                                        <p:tav tm="100000">
                                          <p:val>
                                            <p:fltVal val="0"/>
                                          </p:val>
                                        </p:tav>
                                      </p:tavLst>
                                    </p:anim>
                                    <p:anim calcmode="lin" valueType="num">
                                      <p:cBhvr>
                                        <p:cTn id="93" dur="500"/>
                                        <p:tgtEl>
                                          <p:spTgt spid="7182"/>
                                        </p:tgtEl>
                                        <p:attrNameLst>
                                          <p:attrName>ppt_h</p:attrName>
                                        </p:attrNameLst>
                                      </p:cBhvr>
                                      <p:tavLst>
                                        <p:tav tm="0">
                                          <p:val>
                                            <p:strVal val="ppt_h"/>
                                          </p:val>
                                        </p:tav>
                                        <p:tav tm="100000">
                                          <p:val>
                                            <p:fltVal val="0"/>
                                          </p:val>
                                        </p:tav>
                                      </p:tavLst>
                                    </p:anim>
                                    <p:anim calcmode="lin" valueType="num">
                                      <p:cBhvr>
                                        <p:cTn id="94" dur="500"/>
                                        <p:tgtEl>
                                          <p:spTgt spid="7182"/>
                                        </p:tgtEl>
                                        <p:attrNameLst>
                                          <p:attrName>style.rotation</p:attrName>
                                        </p:attrNameLst>
                                      </p:cBhvr>
                                      <p:tavLst>
                                        <p:tav tm="0">
                                          <p:val>
                                            <p:fltVal val="0"/>
                                          </p:val>
                                        </p:tav>
                                        <p:tav tm="100000">
                                          <p:val>
                                            <p:fltVal val="360"/>
                                          </p:val>
                                        </p:tav>
                                      </p:tavLst>
                                    </p:anim>
                                    <p:animEffect transition="out" filter="fade">
                                      <p:cBhvr>
                                        <p:cTn id="95" dur="500"/>
                                        <p:tgtEl>
                                          <p:spTgt spid="7182"/>
                                        </p:tgtEl>
                                      </p:cBhvr>
                                    </p:animEffect>
                                    <p:set>
                                      <p:cBhvr>
                                        <p:cTn id="96" dur="1" fill="hold">
                                          <p:stCondLst>
                                            <p:cond delay="499"/>
                                          </p:stCondLst>
                                        </p:cTn>
                                        <p:tgtEl>
                                          <p:spTgt spid="7182"/>
                                        </p:tgtEl>
                                        <p:attrNameLst>
                                          <p:attrName>style.visibility</p:attrName>
                                        </p:attrNameLst>
                                      </p:cBhvr>
                                      <p:to>
                                        <p:strVal val="hidden"/>
                                      </p:to>
                                    </p:set>
                                  </p:childTnLst>
                                </p:cTn>
                              </p:par>
                            </p:childTnLst>
                          </p:cTn>
                        </p:par>
                      </p:childTnLst>
                    </p:cTn>
                  </p:par>
                </p:childTnLst>
              </p:cTn>
              <p:nextCondLst>
                <p:cond evt="onClick" delay="0">
                  <p:tgtEl>
                    <p:spTgt spid="7182"/>
                  </p:tgtEl>
                </p:cond>
              </p:nextCondLst>
            </p:seq>
            <p:seq concurrent="1" nextAc="seek">
              <p:cTn id="97" restart="whenNotActive" fill="hold" evtFilter="cancelBubble" nodeType="interactiveSeq">
                <p:stCondLst>
                  <p:cond evt="onClick" delay="0">
                    <p:tgtEl>
                      <p:spTgt spid="717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0" presetClass="path" presetSubtype="0" accel="50000" decel="50000" fill="hold" nodeType="clickEffect">
                                  <p:stCondLst>
                                    <p:cond delay="0"/>
                                  </p:stCondLst>
                                  <p:childTnLst>
                                    <p:animMotion origin="layout" path="M 0 2.22222E-6 C -0.03368 0.14514 -0.06719 0.29028 -0.01163 0.31759 C 0.04392 0.34444 0.38785 0.22546 0.33333 0.16203 C 0.27882 0.09838 -0.32865 0.00671 -0.33837 -0.06459 C -0.34809 -0.13611 0.15191 -0.28797 0.275 -0.26667 C 0.39809 -0.24537 0.37396 -0.00509 0.4 0.06366 " pathEditMode="relative" rAng="0" ptsTypes="aaaaaa">
                                      <p:cBhvr>
                                        <p:cTn id="101" dur="2000" fill="hold"/>
                                        <p:tgtEl>
                                          <p:spTgt spid="7187"/>
                                        </p:tgtEl>
                                        <p:attrNameLst>
                                          <p:attrName>ppt_x</p:attrName>
                                          <p:attrName>ppt_y</p:attrName>
                                        </p:attrNameLst>
                                      </p:cBhvr>
                                      <p:rCtr x="2587" y="2824"/>
                                    </p:animMotion>
                                  </p:childTnLst>
                                </p:cTn>
                              </p:par>
                              <p:par>
                                <p:cTn id="102" presetID="29" presetClass="entr" presetSubtype="0" fill="hold" grpId="0" nodeType="withEffect">
                                  <p:stCondLst>
                                    <p:cond delay="0"/>
                                  </p:stCondLst>
                                  <p:childTnLst>
                                    <p:set>
                                      <p:cBhvr>
                                        <p:cTn id="103" dur="1" fill="hold">
                                          <p:stCondLst>
                                            <p:cond delay="0"/>
                                          </p:stCondLst>
                                        </p:cTn>
                                        <p:tgtEl>
                                          <p:spTgt spid="7172"/>
                                        </p:tgtEl>
                                        <p:attrNameLst>
                                          <p:attrName>style.visibility</p:attrName>
                                        </p:attrNameLst>
                                      </p:cBhvr>
                                      <p:to>
                                        <p:strVal val="visible"/>
                                      </p:to>
                                    </p:set>
                                    <p:anim calcmode="lin" valueType="num">
                                      <p:cBhvr>
                                        <p:cTn id="104" dur="1000" fill="hold"/>
                                        <p:tgtEl>
                                          <p:spTgt spid="7172"/>
                                        </p:tgtEl>
                                        <p:attrNameLst>
                                          <p:attrName>ppt_x</p:attrName>
                                        </p:attrNameLst>
                                      </p:cBhvr>
                                      <p:tavLst>
                                        <p:tav tm="0">
                                          <p:val>
                                            <p:strVal val="#ppt_x-.2"/>
                                          </p:val>
                                        </p:tav>
                                        <p:tav tm="100000">
                                          <p:val>
                                            <p:strVal val="#ppt_x"/>
                                          </p:val>
                                        </p:tav>
                                      </p:tavLst>
                                    </p:anim>
                                    <p:anim calcmode="lin" valueType="num">
                                      <p:cBhvr>
                                        <p:cTn id="105" dur="1000" fill="hold"/>
                                        <p:tgtEl>
                                          <p:spTgt spid="7172"/>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7172"/>
                                        </p:tgtEl>
                                      </p:cBhvr>
                                    </p:animEffect>
                                  </p:childTnLst>
                                </p:cTn>
                              </p:par>
                            </p:childTnLst>
                          </p:cTn>
                        </p:par>
                      </p:childTnLst>
                    </p:cTn>
                  </p:par>
                </p:childTnLst>
              </p:cTn>
              <p:nextCondLst>
                <p:cond evt="onClick" delay="0">
                  <p:tgtEl>
                    <p:spTgt spid="7177"/>
                  </p:tgtEl>
                </p:cond>
              </p:nextCondLst>
            </p:seq>
          </p:childTnLst>
        </p:cTn>
      </p:par>
    </p:tnLst>
    <p:bldLst>
      <p:bldP spid="7172" grpId="0" animBg="1"/>
      <p:bldP spid="7173" grpId="0" animBg="1"/>
      <p:bldP spid="7174" grpId="0" animBg="1"/>
      <p:bldP spid="7175" grpId="0" animBg="1"/>
      <p:bldP spid="7176" grpId="0" animBg="1"/>
      <p:bldP spid="7178" grpId="0" animBg="1"/>
      <p:bldP spid="7179" grpId="0" animBg="1"/>
      <p:bldP spid="7180" grpId="0" animBg="1"/>
      <p:bldP spid="7181" grpId="0" animBg="1"/>
      <p:bldP spid="7182" grpId="0" animBg="1"/>
      <p:bldP spid="7183" grpId="0" animBg="1"/>
      <p:bldP spid="71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524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195" name="Picture 3" descr="bas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4008438" cy="4714875"/>
          </a:xfrm>
          <a:prstGeom prst="rect">
            <a:avLst/>
          </a:prstGeom>
          <a:noFill/>
          <a:extLst>
            <a:ext uri="{909E8E84-426E-40dd-AFC4-6F175D3DCCD1}">
              <a14:hiddenFill xmlns:a14="http://schemas.microsoft.com/office/drawing/2010/main">
                <a:solidFill>
                  <a:srgbClr val="FFFFFF"/>
                </a:solidFill>
              </a14:hiddenFill>
            </a:ext>
          </a:extLst>
        </p:spPr>
      </p:pic>
      <p:sp>
        <p:nvSpPr>
          <p:cNvPr id="8196" name="AutoShape 4" descr="90%">
            <a:hlinkClick r:id="" action="ppaction://hlinkshowjump?jump=nextslide"/>
          </p:cNvPr>
          <p:cNvSpPr>
            <a:spLocks noChangeArrowheads="1"/>
          </p:cNvSpPr>
          <p:nvPr/>
        </p:nvSpPr>
        <p:spPr bwMode="auto">
          <a:xfrm>
            <a:off x="8382000" y="6248400"/>
            <a:ext cx="609600" cy="457200"/>
          </a:xfrm>
          <a:prstGeom prst="rightArrow">
            <a:avLst>
              <a:gd name="adj1" fmla="val 55361"/>
              <a:gd name="adj2" fmla="val 75926"/>
            </a:avLst>
          </a:prstGeom>
          <a:pattFill prst="pct90">
            <a:fgClr>
              <a:srgbClr val="006600"/>
            </a:fgClr>
            <a:bgClr>
              <a:schemeClr val="bg1"/>
            </a:bgClr>
          </a:patt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7" name="AutoShape 5"/>
          <p:cNvSpPr>
            <a:spLocks noChangeArrowheads="1"/>
          </p:cNvSpPr>
          <p:nvPr/>
        </p:nvSpPr>
        <p:spPr bwMode="auto">
          <a:xfrm>
            <a:off x="304800" y="20574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mushroom</a:t>
            </a:r>
          </a:p>
        </p:txBody>
      </p:sp>
      <p:sp>
        <p:nvSpPr>
          <p:cNvPr id="8198" name="AutoShape 6"/>
          <p:cNvSpPr>
            <a:spLocks noChangeArrowheads="1"/>
          </p:cNvSpPr>
          <p:nvPr/>
        </p:nvSpPr>
        <p:spPr bwMode="auto">
          <a:xfrm>
            <a:off x="304800" y="24796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tomato</a:t>
            </a:r>
          </a:p>
        </p:txBody>
      </p:sp>
      <p:sp>
        <p:nvSpPr>
          <p:cNvPr id="8199" name="AutoShape 7"/>
          <p:cNvSpPr>
            <a:spLocks noChangeArrowheads="1"/>
          </p:cNvSpPr>
          <p:nvPr/>
        </p:nvSpPr>
        <p:spPr bwMode="auto">
          <a:xfrm>
            <a:off x="304800" y="28956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lettuce</a:t>
            </a:r>
          </a:p>
        </p:txBody>
      </p:sp>
      <p:sp>
        <p:nvSpPr>
          <p:cNvPr id="8200" name="AutoShape 8"/>
          <p:cNvSpPr>
            <a:spLocks noChangeArrowheads="1"/>
          </p:cNvSpPr>
          <p:nvPr/>
        </p:nvSpPr>
        <p:spPr bwMode="auto">
          <a:xfrm>
            <a:off x="304800" y="37338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cucumber</a:t>
            </a:r>
          </a:p>
        </p:txBody>
      </p:sp>
      <p:sp>
        <p:nvSpPr>
          <p:cNvPr id="8201" name="AutoShape 9"/>
          <p:cNvSpPr>
            <a:spLocks noChangeArrowheads="1"/>
          </p:cNvSpPr>
          <p:nvPr/>
        </p:nvSpPr>
        <p:spPr bwMode="auto">
          <a:xfrm>
            <a:off x="304800" y="41560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potato</a:t>
            </a:r>
          </a:p>
        </p:txBody>
      </p:sp>
      <p:sp>
        <p:nvSpPr>
          <p:cNvPr id="8202" name="AutoShape 10"/>
          <p:cNvSpPr>
            <a:spLocks noChangeArrowheads="1"/>
          </p:cNvSpPr>
          <p:nvPr/>
        </p:nvSpPr>
        <p:spPr bwMode="auto">
          <a:xfrm>
            <a:off x="304800" y="45720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cabbage</a:t>
            </a:r>
          </a:p>
        </p:txBody>
      </p:sp>
      <p:sp>
        <p:nvSpPr>
          <p:cNvPr id="8203" name="AutoShape 11"/>
          <p:cNvSpPr>
            <a:spLocks noChangeArrowheads="1"/>
          </p:cNvSpPr>
          <p:nvPr/>
        </p:nvSpPr>
        <p:spPr bwMode="auto">
          <a:xfrm>
            <a:off x="304800" y="49942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onion</a:t>
            </a:r>
          </a:p>
        </p:txBody>
      </p:sp>
      <p:sp>
        <p:nvSpPr>
          <p:cNvPr id="8204" name="AutoShape 12"/>
          <p:cNvSpPr>
            <a:spLocks noChangeArrowheads="1"/>
          </p:cNvSpPr>
          <p:nvPr/>
        </p:nvSpPr>
        <p:spPr bwMode="auto">
          <a:xfrm>
            <a:off x="304800" y="54102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carrot</a:t>
            </a:r>
          </a:p>
        </p:txBody>
      </p:sp>
      <p:sp>
        <p:nvSpPr>
          <p:cNvPr id="8205" name="AutoShape 13"/>
          <p:cNvSpPr>
            <a:spLocks noChangeArrowheads="1"/>
          </p:cNvSpPr>
          <p:nvPr/>
        </p:nvSpPr>
        <p:spPr bwMode="auto">
          <a:xfrm>
            <a:off x="304800" y="33178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pepper</a:t>
            </a:r>
          </a:p>
        </p:txBody>
      </p:sp>
      <p:sp>
        <p:nvSpPr>
          <p:cNvPr id="8206" name="AutoShape 14"/>
          <p:cNvSpPr>
            <a:spLocks noChangeArrowheads="1"/>
          </p:cNvSpPr>
          <p:nvPr/>
        </p:nvSpPr>
        <p:spPr bwMode="auto">
          <a:xfrm>
            <a:off x="304800" y="58261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peas</a:t>
            </a:r>
          </a:p>
        </p:txBody>
      </p:sp>
      <p:sp>
        <p:nvSpPr>
          <p:cNvPr id="8207" name="AutoShape 15"/>
          <p:cNvSpPr>
            <a:spLocks noChangeArrowheads="1"/>
          </p:cNvSpPr>
          <p:nvPr/>
        </p:nvSpPr>
        <p:spPr bwMode="auto">
          <a:xfrm>
            <a:off x="304800" y="62484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egg-plant</a:t>
            </a:r>
          </a:p>
        </p:txBody>
      </p:sp>
      <p:pic>
        <p:nvPicPr>
          <p:cNvPr id="8209" name="Picture 17" descr="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2068513" cy="3048000"/>
          </a:xfrm>
          <a:prstGeom prst="rect">
            <a:avLst/>
          </a:prstGeom>
          <a:noFill/>
          <a:extLst>
            <a:ext uri="{909E8E84-426E-40dd-AFC4-6F175D3DCCD1}">
              <a14:hiddenFill xmlns:a14="http://schemas.microsoft.com/office/drawing/2010/main">
                <a:solidFill>
                  <a:srgbClr val="FFFFFF"/>
                </a:solidFill>
              </a14:hiddenFill>
            </a:ext>
          </a:extLst>
        </p:spPr>
      </p:pic>
      <p:sp>
        <p:nvSpPr>
          <p:cNvPr id="8210" name="AutoShape 18"/>
          <p:cNvSpPr>
            <a:spLocks noChangeArrowheads="1"/>
          </p:cNvSpPr>
          <p:nvPr/>
        </p:nvSpPr>
        <p:spPr bwMode="auto">
          <a:xfrm>
            <a:off x="2362200" y="5486400"/>
            <a:ext cx="2133600" cy="1066800"/>
          </a:xfrm>
          <a:prstGeom prst="wedgeEllipseCallout">
            <a:avLst>
              <a:gd name="adj1" fmla="val 65773"/>
              <a:gd name="adj2" fmla="val -296"/>
            </a:avLst>
          </a:prstGeom>
          <a:solidFill>
            <a:srgbClr val="0000FF"/>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3200">
              <a:latin typeface="Comic Sans MS" charset="0"/>
            </a:endParaRPr>
          </a:p>
        </p:txBody>
      </p:sp>
      <p:sp>
        <p:nvSpPr>
          <p:cNvPr id="8211" name="Text Box 19"/>
          <p:cNvSpPr txBox="1">
            <a:spLocks noChangeArrowheads="1"/>
          </p:cNvSpPr>
          <p:nvPr/>
        </p:nvSpPr>
        <p:spPr bwMode="auto">
          <a:xfrm>
            <a:off x="2362200" y="5562600"/>
            <a:ext cx="2209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solidFill>
                  <a:schemeClr val="bg1"/>
                </a:solidFill>
                <a:latin typeface="Comic Sans MS" charset="0"/>
              </a:rPr>
              <a:t>What are they?</a:t>
            </a:r>
          </a:p>
        </p:txBody>
      </p:sp>
      <p:pic>
        <p:nvPicPr>
          <p:cNvPr id="8212" name="Picture 20" descr="p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6838" flipH="1">
            <a:off x="1627188" y="1493838"/>
            <a:ext cx="4038600" cy="2898775"/>
          </a:xfrm>
          <a:prstGeom prst="rect">
            <a:avLst/>
          </a:prstGeom>
          <a:noFill/>
          <a:extLst>
            <a:ext uri="{909E8E84-426E-40dd-AFC4-6F175D3DCCD1}">
              <a14:hiddenFill xmlns:a14="http://schemas.microsoft.com/office/drawing/2010/main">
                <a:solidFill>
                  <a:srgbClr val="FFFFFF"/>
                </a:solidFill>
              </a14:hiddenFill>
            </a:ext>
          </a:extLst>
        </p:spPr>
      </p:pic>
      <p:sp>
        <p:nvSpPr>
          <p:cNvPr id="8213" name="WordArt 21" descr="90%"/>
          <p:cNvSpPr>
            <a:spLocks noChangeArrowheads="1" noChangeShapeType="1" noTextEdit="1"/>
          </p:cNvSpPr>
          <p:nvPr/>
        </p:nvSpPr>
        <p:spPr bwMode="auto">
          <a:xfrm>
            <a:off x="381000" y="228600"/>
            <a:ext cx="8458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800000"/>
                  </a:fgClr>
                  <a:bgClr>
                    <a:srgbClr val="FFFFFF"/>
                  </a:bgClr>
                </a:pattFill>
                <a:latin typeface="Arial Rounded MT Bold"/>
                <a:ea typeface="Arial Rounded MT Bold"/>
                <a:cs typeface="Arial Rounded MT Bold"/>
              </a:rPr>
              <a:t>VEGETABLES</a:t>
            </a:r>
          </a:p>
        </p:txBody>
      </p:sp>
      <p:sp>
        <p:nvSpPr>
          <p:cNvPr id="8214" name="AutoShape 22"/>
          <p:cNvSpPr>
            <a:spLocks noChangeArrowheads="1"/>
          </p:cNvSpPr>
          <p:nvPr/>
        </p:nvSpPr>
        <p:spPr bwMode="auto">
          <a:xfrm>
            <a:off x="304800" y="1298575"/>
            <a:ext cx="1644650" cy="530225"/>
          </a:xfrm>
          <a:prstGeom prst="flowChartTerminator">
            <a:avLst/>
          </a:prstGeom>
          <a:solidFill>
            <a:srgbClr val="9900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CHOOSE</a:t>
            </a:r>
          </a:p>
        </p:txBody>
      </p:sp>
    </p:spTree>
    <p:extLst>
      <p:ext uri="{BB962C8B-B14F-4D97-AF65-F5344CB8AC3E}">
        <p14:creationId xmlns:p14="http://schemas.microsoft.com/office/powerpoint/2010/main" val="3128941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4000" fill="hold" grpId="0" nodeType="withEffect">
                                  <p:stCondLst>
                                    <p:cond delay="0"/>
                                  </p:stCondLst>
                                  <p:childTnLst>
                                    <p:anim calcmode="discrete" valueType="str">
                                      <p:cBhvr>
                                        <p:cTn id="6" dur="1000" fill="hold"/>
                                        <p:tgtEl>
                                          <p:spTgt spid="82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9" presetClass="exit" presetSubtype="0" accel="100000" fill="hold" grpId="0" nodeType="withEffect">
                                  <p:stCondLst>
                                    <p:cond delay="0"/>
                                  </p:stCondLst>
                                  <p:childTnLst>
                                    <p:anim calcmode="lin" valueType="num">
                                      <p:cBhvr>
                                        <p:cTn id="11" dur="500"/>
                                        <p:tgtEl>
                                          <p:spTgt spid="8197"/>
                                        </p:tgtEl>
                                        <p:attrNameLst>
                                          <p:attrName>ppt_w</p:attrName>
                                        </p:attrNameLst>
                                      </p:cBhvr>
                                      <p:tavLst>
                                        <p:tav tm="0">
                                          <p:val>
                                            <p:strVal val="ppt_w"/>
                                          </p:val>
                                        </p:tav>
                                        <p:tav tm="100000">
                                          <p:val>
                                            <p:fltVal val="0"/>
                                          </p:val>
                                        </p:tav>
                                      </p:tavLst>
                                    </p:anim>
                                    <p:anim calcmode="lin" valueType="num">
                                      <p:cBhvr>
                                        <p:cTn id="12" dur="500"/>
                                        <p:tgtEl>
                                          <p:spTgt spid="8197"/>
                                        </p:tgtEl>
                                        <p:attrNameLst>
                                          <p:attrName>ppt_h</p:attrName>
                                        </p:attrNameLst>
                                      </p:cBhvr>
                                      <p:tavLst>
                                        <p:tav tm="0">
                                          <p:val>
                                            <p:strVal val="ppt_h"/>
                                          </p:val>
                                        </p:tav>
                                        <p:tav tm="100000">
                                          <p:val>
                                            <p:fltVal val="0"/>
                                          </p:val>
                                        </p:tav>
                                      </p:tavLst>
                                    </p:anim>
                                    <p:anim calcmode="lin" valueType="num">
                                      <p:cBhvr>
                                        <p:cTn id="13" dur="500"/>
                                        <p:tgtEl>
                                          <p:spTgt spid="8197"/>
                                        </p:tgtEl>
                                        <p:attrNameLst>
                                          <p:attrName>style.rotation</p:attrName>
                                        </p:attrNameLst>
                                      </p:cBhvr>
                                      <p:tavLst>
                                        <p:tav tm="0">
                                          <p:val>
                                            <p:fltVal val="0"/>
                                          </p:val>
                                        </p:tav>
                                        <p:tav tm="100000">
                                          <p:val>
                                            <p:fltVal val="360"/>
                                          </p:val>
                                        </p:tav>
                                      </p:tavLst>
                                    </p:anim>
                                    <p:animEffect transition="out" filter="fade">
                                      <p:cBhvr>
                                        <p:cTn id="14" dur="500"/>
                                        <p:tgtEl>
                                          <p:spTgt spid="8197"/>
                                        </p:tgtEl>
                                      </p:cBhvr>
                                    </p:animEffect>
                                    <p:set>
                                      <p:cBhvr>
                                        <p:cTn id="15" dur="1" fill="hold">
                                          <p:stCondLst>
                                            <p:cond delay="499"/>
                                          </p:stCondLst>
                                        </p:cTn>
                                        <p:tgtEl>
                                          <p:spTgt spid="8197"/>
                                        </p:tgtEl>
                                        <p:attrNameLst>
                                          <p:attrName>style.visibility</p:attrName>
                                        </p:attrNameLst>
                                      </p:cBhvr>
                                      <p:to>
                                        <p:strVal val="hidden"/>
                                      </p:to>
                                    </p:set>
                                  </p:childTnLst>
                                </p:cTn>
                              </p:par>
                            </p:childTnLst>
                          </p:cTn>
                        </p:par>
                      </p:childTnLst>
                    </p:cTn>
                  </p:par>
                </p:childTnLst>
              </p:cTn>
              <p:nextCondLst>
                <p:cond evt="onClick" delay="0">
                  <p:tgtEl>
                    <p:spTgt spid="8197"/>
                  </p:tgtEl>
                </p:cond>
              </p:nextCondLst>
            </p:seq>
            <p:seq concurrent="1" nextAc="seek">
              <p:cTn id="16" restart="whenNotActive" fill="hold" evtFilter="cancelBubble" nodeType="interactiveSeq">
                <p:stCondLst>
                  <p:cond evt="onClick" delay="0">
                    <p:tgtEl>
                      <p:spTgt spid="819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9" presetClass="exit" presetSubtype="0" accel="100000" fill="hold" grpId="0" nodeType="withEffect">
                                  <p:stCondLst>
                                    <p:cond delay="0"/>
                                  </p:stCondLst>
                                  <p:childTnLst>
                                    <p:anim calcmode="lin" valueType="num">
                                      <p:cBhvr>
                                        <p:cTn id="20" dur="500"/>
                                        <p:tgtEl>
                                          <p:spTgt spid="8198"/>
                                        </p:tgtEl>
                                        <p:attrNameLst>
                                          <p:attrName>ppt_w</p:attrName>
                                        </p:attrNameLst>
                                      </p:cBhvr>
                                      <p:tavLst>
                                        <p:tav tm="0">
                                          <p:val>
                                            <p:strVal val="ppt_w"/>
                                          </p:val>
                                        </p:tav>
                                        <p:tav tm="100000">
                                          <p:val>
                                            <p:fltVal val="0"/>
                                          </p:val>
                                        </p:tav>
                                      </p:tavLst>
                                    </p:anim>
                                    <p:anim calcmode="lin" valueType="num">
                                      <p:cBhvr>
                                        <p:cTn id="21" dur="500"/>
                                        <p:tgtEl>
                                          <p:spTgt spid="8198"/>
                                        </p:tgtEl>
                                        <p:attrNameLst>
                                          <p:attrName>ppt_h</p:attrName>
                                        </p:attrNameLst>
                                      </p:cBhvr>
                                      <p:tavLst>
                                        <p:tav tm="0">
                                          <p:val>
                                            <p:strVal val="ppt_h"/>
                                          </p:val>
                                        </p:tav>
                                        <p:tav tm="100000">
                                          <p:val>
                                            <p:fltVal val="0"/>
                                          </p:val>
                                        </p:tav>
                                      </p:tavLst>
                                    </p:anim>
                                    <p:anim calcmode="lin" valueType="num">
                                      <p:cBhvr>
                                        <p:cTn id="22" dur="500"/>
                                        <p:tgtEl>
                                          <p:spTgt spid="8198"/>
                                        </p:tgtEl>
                                        <p:attrNameLst>
                                          <p:attrName>style.rotation</p:attrName>
                                        </p:attrNameLst>
                                      </p:cBhvr>
                                      <p:tavLst>
                                        <p:tav tm="0">
                                          <p:val>
                                            <p:fltVal val="0"/>
                                          </p:val>
                                        </p:tav>
                                        <p:tav tm="100000">
                                          <p:val>
                                            <p:fltVal val="360"/>
                                          </p:val>
                                        </p:tav>
                                      </p:tavLst>
                                    </p:anim>
                                    <p:animEffect transition="out" filter="fade">
                                      <p:cBhvr>
                                        <p:cTn id="23" dur="500"/>
                                        <p:tgtEl>
                                          <p:spTgt spid="8198"/>
                                        </p:tgtEl>
                                      </p:cBhvr>
                                    </p:animEffect>
                                    <p:set>
                                      <p:cBhvr>
                                        <p:cTn id="24" dur="1" fill="hold">
                                          <p:stCondLst>
                                            <p:cond delay="499"/>
                                          </p:stCondLst>
                                        </p:cTn>
                                        <p:tgtEl>
                                          <p:spTgt spid="8198"/>
                                        </p:tgtEl>
                                        <p:attrNameLst>
                                          <p:attrName>style.visibility</p:attrName>
                                        </p:attrNameLst>
                                      </p:cBhvr>
                                      <p:to>
                                        <p:strVal val="hidden"/>
                                      </p:to>
                                    </p:set>
                                  </p:childTnLst>
                                </p:cTn>
                              </p:par>
                            </p:childTnLst>
                          </p:cTn>
                        </p:par>
                      </p:childTnLst>
                    </p:cTn>
                  </p:par>
                </p:childTnLst>
              </p:cTn>
              <p:nextCondLst>
                <p:cond evt="onClick" delay="0">
                  <p:tgtEl>
                    <p:spTgt spid="8198"/>
                  </p:tgtEl>
                </p:cond>
              </p:nextCondLst>
            </p:seq>
            <p:seq concurrent="1" nextAc="seek">
              <p:cTn id="25" restart="whenNotActive" fill="hold" evtFilter="cancelBubble" nodeType="interactiveSeq">
                <p:stCondLst>
                  <p:cond evt="onClick" delay="0">
                    <p:tgtEl>
                      <p:spTgt spid="819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49" presetClass="exit" presetSubtype="0" accel="100000" fill="hold" grpId="0" nodeType="withEffect">
                                  <p:stCondLst>
                                    <p:cond delay="0"/>
                                  </p:stCondLst>
                                  <p:childTnLst>
                                    <p:anim calcmode="lin" valueType="num">
                                      <p:cBhvr>
                                        <p:cTn id="29" dur="500"/>
                                        <p:tgtEl>
                                          <p:spTgt spid="8199"/>
                                        </p:tgtEl>
                                        <p:attrNameLst>
                                          <p:attrName>ppt_w</p:attrName>
                                        </p:attrNameLst>
                                      </p:cBhvr>
                                      <p:tavLst>
                                        <p:tav tm="0">
                                          <p:val>
                                            <p:strVal val="ppt_w"/>
                                          </p:val>
                                        </p:tav>
                                        <p:tav tm="100000">
                                          <p:val>
                                            <p:fltVal val="0"/>
                                          </p:val>
                                        </p:tav>
                                      </p:tavLst>
                                    </p:anim>
                                    <p:anim calcmode="lin" valueType="num">
                                      <p:cBhvr>
                                        <p:cTn id="30" dur="500"/>
                                        <p:tgtEl>
                                          <p:spTgt spid="8199"/>
                                        </p:tgtEl>
                                        <p:attrNameLst>
                                          <p:attrName>ppt_h</p:attrName>
                                        </p:attrNameLst>
                                      </p:cBhvr>
                                      <p:tavLst>
                                        <p:tav tm="0">
                                          <p:val>
                                            <p:strVal val="ppt_h"/>
                                          </p:val>
                                        </p:tav>
                                        <p:tav tm="100000">
                                          <p:val>
                                            <p:fltVal val="0"/>
                                          </p:val>
                                        </p:tav>
                                      </p:tavLst>
                                    </p:anim>
                                    <p:anim calcmode="lin" valueType="num">
                                      <p:cBhvr>
                                        <p:cTn id="31" dur="500"/>
                                        <p:tgtEl>
                                          <p:spTgt spid="8199"/>
                                        </p:tgtEl>
                                        <p:attrNameLst>
                                          <p:attrName>style.rotation</p:attrName>
                                        </p:attrNameLst>
                                      </p:cBhvr>
                                      <p:tavLst>
                                        <p:tav tm="0">
                                          <p:val>
                                            <p:fltVal val="0"/>
                                          </p:val>
                                        </p:tav>
                                        <p:tav tm="100000">
                                          <p:val>
                                            <p:fltVal val="360"/>
                                          </p:val>
                                        </p:tav>
                                      </p:tavLst>
                                    </p:anim>
                                    <p:animEffect transition="out" filter="fade">
                                      <p:cBhvr>
                                        <p:cTn id="32" dur="500"/>
                                        <p:tgtEl>
                                          <p:spTgt spid="8199"/>
                                        </p:tgtEl>
                                      </p:cBhvr>
                                    </p:animEffect>
                                    <p:set>
                                      <p:cBhvr>
                                        <p:cTn id="33" dur="1" fill="hold">
                                          <p:stCondLst>
                                            <p:cond delay="499"/>
                                          </p:stCondLst>
                                        </p:cTn>
                                        <p:tgtEl>
                                          <p:spTgt spid="8199"/>
                                        </p:tgtEl>
                                        <p:attrNameLst>
                                          <p:attrName>style.visibility</p:attrName>
                                        </p:attrNameLst>
                                      </p:cBhvr>
                                      <p:to>
                                        <p:strVal val="hidden"/>
                                      </p:to>
                                    </p:set>
                                  </p:childTnLst>
                                </p:cTn>
                              </p:par>
                            </p:childTnLst>
                          </p:cTn>
                        </p:par>
                      </p:childTnLst>
                    </p:cTn>
                  </p:par>
                </p:childTnLst>
              </p:cTn>
              <p:nextCondLst>
                <p:cond evt="onClick" delay="0">
                  <p:tgtEl>
                    <p:spTgt spid="8199"/>
                  </p:tgtEl>
                </p:cond>
              </p:nextCondLst>
            </p:seq>
            <p:seq concurrent="1" nextAc="seek">
              <p:cTn id="34" restart="whenNotActive" fill="hold" evtFilter="cancelBubble" nodeType="interactiveSeq">
                <p:stCondLst>
                  <p:cond evt="onClick" delay="0">
                    <p:tgtEl>
                      <p:spTgt spid="8205"/>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9" presetClass="exit" presetSubtype="0" accel="100000" fill="hold" grpId="0" nodeType="withEffect">
                                  <p:stCondLst>
                                    <p:cond delay="0"/>
                                  </p:stCondLst>
                                  <p:childTnLst>
                                    <p:anim calcmode="lin" valueType="num">
                                      <p:cBhvr>
                                        <p:cTn id="38" dur="500"/>
                                        <p:tgtEl>
                                          <p:spTgt spid="8205"/>
                                        </p:tgtEl>
                                        <p:attrNameLst>
                                          <p:attrName>ppt_w</p:attrName>
                                        </p:attrNameLst>
                                      </p:cBhvr>
                                      <p:tavLst>
                                        <p:tav tm="0">
                                          <p:val>
                                            <p:strVal val="ppt_w"/>
                                          </p:val>
                                        </p:tav>
                                        <p:tav tm="100000">
                                          <p:val>
                                            <p:fltVal val="0"/>
                                          </p:val>
                                        </p:tav>
                                      </p:tavLst>
                                    </p:anim>
                                    <p:anim calcmode="lin" valueType="num">
                                      <p:cBhvr>
                                        <p:cTn id="39" dur="500"/>
                                        <p:tgtEl>
                                          <p:spTgt spid="8205"/>
                                        </p:tgtEl>
                                        <p:attrNameLst>
                                          <p:attrName>ppt_h</p:attrName>
                                        </p:attrNameLst>
                                      </p:cBhvr>
                                      <p:tavLst>
                                        <p:tav tm="0">
                                          <p:val>
                                            <p:strVal val="ppt_h"/>
                                          </p:val>
                                        </p:tav>
                                        <p:tav tm="100000">
                                          <p:val>
                                            <p:fltVal val="0"/>
                                          </p:val>
                                        </p:tav>
                                      </p:tavLst>
                                    </p:anim>
                                    <p:anim calcmode="lin" valueType="num">
                                      <p:cBhvr>
                                        <p:cTn id="40" dur="500"/>
                                        <p:tgtEl>
                                          <p:spTgt spid="8205"/>
                                        </p:tgtEl>
                                        <p:attrNameLst>
                                          <p:attrName>style.rotation</p:attrName>
                                        </p:attrNameLst>
                                      </p:cBhvr>
                                      <p:tavLst>
                                        <p:tav tm="0">
                                          <p:val>
                                            <p:fltVal val="0"/>
                                          </p:val>
                                        </p:tav>
                                        <p:tav tm="100000">
                                          <p:val>
                                            <p:fltVal val="360"/>
                                          </p:val>
                                        </p:tav>
                                      </p:tavLst>
                                    </p:anim>
                                    <p:animEffect transition="out" filter="fade">
                                      <p:cBhvr>
                                        <p:cTn id="41" dur="500"/>
                                        <p:tgtEl>
                                          <p:spTgt spid="8205"/>
                                        </p:tgtEl>
                                      </p:cBhvr>
                                    </p:animEffect>
                                    <p:set>
                                      <p:cBhvr>
                                        <p:cTn id="42" dur="1" fill="hold">
                                          <p:stCondLst>
                                            <p:cond delay="499"/>
                                          </p:stCondLst>
                                        </p:cTn>
                                        <p:tgtEl>
                                          <p:spTgt spid="8205"/>
                                        </p:tgtEl>
                                        <p:attrNameLst>
                                          <p:attrName>style.visibility</p:attrName>
                                        </p:attrNameLst>
                                      </p:cBhvr>
                                      <p:to>
                                        <p:strVal val="hidden"/>
                                      </p:to>
                                    </p:set>
                                  </p:childTnLst>
                                </p:cTn>
                              </p:par>
                            </p:childTnLst>
                          </p:cTn>
                        </p:par>
                      </p:childTnLst>
                    </p:cTn>
                  </p:par>
                </p:childTnLst>
              </p:cTn>
              <p:nextCondLst>
                <p:cond evt="onClick" delay="0">
                  <p:tgtEl>
                    <p:spTgt spid="8205"/>
                  </p:tgtEl>
                </p:cond>
              </p:nextCondLst>
            </p:seq>
            <p:seq concurrent="1" nextAc="seek">
              <p:cTn id="43" restart="whenNotActive" fill="hold" evtFilter="cancelBubble" nodeType="interactiveSeq">
                <p:stCondLst>
                  <p:cond evt="onClick" delay="0">
                    <p:tgtEl>
                      <p:spTgt spid="820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49" presetClass="exit" presetSubtype="0" accel="100000" fill="hold" grpId="0" nodeType="withEffect">
                                  <p:stCondLst>
                                    <p:cond delay="0"/>
                                  </p:stCondLst>
                                  <p:childTnLst>
                                    <p:anim calcmode="lin" valueType="num">
                                      <p:cBhvr>
                                        <p:cTn id="47" dur="500"/>
                                        <p:tgtEl>
                                          <p:spTgt spid="8200"/>
                                        </p:tgtEl>
                                        <p:attrNameLst>
                                          <p:attrName>ppt_w</p:attrName>
                                        </p:attrNameLst>
                                      </p:cBhvr>
                                      <p:tavLst>
                                        <p:tav tm="0">
                                          <p:val>
                                            <p:strVal val="ppt_w"/>
                                          </p:val>
                                        </p:tav>
                                        <p:tav tm="100000">
                                          <p:val>
                                            <p:fltVal val="0"/>
                                          </p:val>
                                        </p:tav>
                                      </p:tavLst>
                                    </p:anim>
                                    <p:anim calcmode="lin" valueType="num">
                                      <p:cBhvr>
                                        <p:cTn id="48" dur="500"/>
                                        <p:tgtEl>
                                          <p:spTgt spid="8200"/>
                                        </p:tgtEl>
                                        <p:attrNameLst>
                                          <p:attrName>ppt_h</p:attrName>
                                        </p:attrNameLst>
                                      </p:cBhvr>
                                      <p:tavLst>
                                        <p:tav tm="0">
                                          <p:val>
                                            <p:strVal val="ppt_h"/>
                                          </p:val>
                                        </p:tav>
                                        <p:tav tm="100000">
                                          <p:val>
                                            <p:fltVal val="0"/>
                                          </p:val>
                                        </p:tav>
                                      </p:tavLst>
                                    </p:anim>
                                    <p:anim calcmode="lin" valueType="num">
                                      <p:cBhvr>
                                        <p:cTn id="49" dur="500"/>
                                        <p:tgtEl>
                                          <p:spTgt spid="8200"/>
                                        </p:tgtEl>
                                        <p:attrNameLst>
                                          <p:attrName>style.rotation</p:attrName>
                                        </p:attrNameLst>
                                      </p:cBhvr>
                                      <p:tavLst>
                                        <p:tav tm="0">
                                          <p:val>
                                            <p:fltVal val="0"/>
                                          </p:val>
                                        </p:tav>
                                        <p:tav tm="100000">
                                          <p:val>
                                            <p:fltVal val="360"/>
                                          </p:val>
                                        </p:tav>
                                      </p:tavLst>
                                    </p:anim>
                                    <p:animEffect transition="out" filter="fade">
                                      <p:cBhvr>
                                        <p:cTn id="50" dur="500"/>
                                        <p:tgtEl>
                                          <p:spTgt spid="8200"/>
                                        </p:tgtEl>
                                      </p:cBhvr>
                                    </p:animEffect>
                                    <p:set>
                                      <p:cBhvr>
                                        <p:cTn id="51" dur="1" fill="hold">
                                          <p:stCondLst>
                                            <p:cond delay="499"/>
                                          </p:stCondLst>
                                        </p:cTn>
                                        <p:tgtEl>
                                          <p:spTgt spid="8200"/>
                                        </p:tgtEl>
                                        <p:attrNameLst>
                                          <p:attrName>style.visibility</p:attrName>
                                        </p:attrNameLst>
                                      </p:cBhvr>
                                      <p:to>
                                        <p:strVal val="hidden"/>
                                      </p:to>
                                    </p:set>
                                  </p:childTnLst>
                                </p:cTn>
                              </p:par>
                            </p:childTnLst>
                          </p:cTn>
                        </p:par>
                      </p:childTnLst>
                    </p:cTn>
                  </p:par>
                </p:childTnLst>
              </p:cTn>
              <p:nextCondLst>
                <p:cond evt="onClick" delay="0">
                  <p:tgtEl>
                    <p:spTgt spid="8200"/>
                  </p:tgtEl>
                </p:cond>
              </p:nextCondLst>
            </p:seq>
            <p:seq concurrent="1" nextAc="seek">
              <p:cTn id="52" restart="whenNotActive" fill="hold" evtFilter="cancelBubble" nodeType="interactiveSeq">
                <p:stCondLst>
                  <p:cond evt="onClick" delay="0">
                    <p:tgtEl>
                      <p:spTgt spid="820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9" presetClass="exit" presetSubtype="0" accel="100000" fill="hold" grpId="0" nodeType="withEffect">
                                  <p:stCondLst>
                                    <p:cond delay="0"/>
                                  </p:stCondLst>
                                  <p:childTnLst>
                                    <p:anim calcmode="lin" valueType="num">
                                      <p:cBhvr>
                                        <p:cTn id="56" dur="500"/>
                                        <p:tgtEl>
                                          <p:spTgt spid="8201"/>
                                        </p:tgtEl>
                                        <p:attrNameLst>
                                          <p:attrName>ppt_w</p:attrName>
                                        </p:attrNameLst>
                                      </p:cBhvr>
                                      <p:tavLst>
                                        <p:tav tm="0">
                                          <p:val>
                                            <p:strVal val="ppt_w"/>
                                          </p:val>
                                        </p:tav>
                                        <p:tav tm="100000">
                                          <p:val>
                                            <p:fltVal val="0"/>
                                          </p:val>
                                        </p:tav>
                                      </p:tavLst>
                                    </p:anim>
                                    <p:anim calcmode="lin" valueType="num">
                                      <p:cBhvr>
                                        <p:cTn id="57" dur="500"/>
                                        <p:tgtEl>
                                          <p:spTgt spid="8201"/>
                                        </p:tgtEl>
                                        <p:attrNameLst>
                                          <p:attrName>ppt_h</p:attrName>
                                        </p:attrNameLst>
                                      </p:cBhvr>
                                      <p:tavLst>
                                        <p:tav tm="0">
                                          <p:val>
                                            <p:strVal val="ppt_h"/>
                                          </p:val>
                                        </p:tav>
                                        <p:tav tm="100000">
                                          <p:val>
                                            <p:fltVal val="0"/>
                                          </p:val>
                                        </p:tav>
                                      </p:tavLst>
                                    </p:anim>
                                    <p:anim calcmode="lin" valueType="num">
                                      <p:cBhvr>
                                        <p:cTn id="58" dur="500"/>
                                        <p:tgtEl>
                                          <p:spTgt spid="8201"/>
                                        </p:tgtEl>
                                        <p:attrNameLst>
                                          <p:attrName>style.rotation</p:attrName>
                                        </p:attrNameLst>
                                      </p:cBhvr>
                                      <p:tavLst>
                                        <p:tav tm="0">
                                          <p:val>
                                            <p:fltVal val="0"/>
                                          </p:val>
                                        </p:tav>
                                        <p:tav tm="100000">
                                          <p:val>
                                            <p:fltVal val="360"/>
                                          </p:val>
                                        </p:tav>
                                      </p:tavLst>
                                    </p:anim>
                                    <p:animEffect transition="out" filter="fade">
                                      <p:cBhvr>
                                        <p:cTn id="59" dur="500"/>
                                        <p:tgtEl>
                                          <p:spTgt spid="8201"/>
                                        </p:tgtEl>
                                      </p:cBhvr>
                                    </p:animEffect>
                                    <p:set>
                                      <p:cBhvr>
                                        <p:cTn id="60" dur="1" fill="hold">
                                          <p:stCondLst>
                                            <p:cond delay="499"/>
                                          </p:stCondLst>
                                        </p:cTn>
                                        <p:tgtEl>
                                          <p:spTgt spid="8201"/>
                                        </p:tgtEl>
                                        <p:attrNameLst>
                                          <p:attrName>style.visibility</p:attrName>
                                        </p:attrNameLst>
                                      </p:cBhvr>
                                      <p:to>
                                        <p:strVal val="hidden"/>
                                      </p:to>
                                    </p:set>
                                  </p:childTnLst>
                                </p:cTn>
                              </p:par>
                            </p:childTnLst>
                          </p:cTn>
                        </p:par>
                      </p:childTnLst>
                    </p:cTn>
                  </p:par>
                </p:childTnLst>
              </p:cTn>
              <p:nextCondLst>
                <p:cond evt="onClick" delay="0">
                  <p:tgtEl>
                    <p:spTgt spid="8201"/>
                  </p:tgtEl>
                </p:cond>
              </p:nextCondLst>
            </p:seq>
            <p:seq concurrent="1" nextAc="seek">
              <p:cTn id="61" restart="whenNotActive" fill="hold" evtFilter="cancelBubble" nodeType="interactiveSeq">
                <p:stCondLst>
                  <p:cond evt="onClick" delay="0">
                    <p:tgtEl>
                      <p:spTgt spid="8202"/>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49" presetClass="exit" presetSubtype="0" accel="100000" fill="hold" grpId="0" nodeType="withEffect">
                                  <p:stCondLst>
                                    <p:cond delay="0"/>
                                  </p:stCondLst>
                                  <p:childTnLst>
                                    <p:anim calcmode="lin" valueType="num">
                                      <p:cBhvr>
                                        <p:cTn id="65" dur="500"/>
                                        <p:tgtEl>
                                          <p:spTgt spid="8202"/>
                                        </p:tgtEl>
                                        <p:attrNameLst>
                                          <p:attrName>ppt_w</p:attrName>
                                        </p:attrNameLst>
                                      </p:cBhvr>
                                      <p:tavLst>
                                        <p:tav tm="0">
                                          <p:val>
                                            <p:strVal val="ppt_w"/>
                                          </p:val>
                                        </p:tav>
                                        <p:tav tm="100000">
                                          <p:val>
                                            <p:fltVal val="0"/>
                                          </p:val>
                                        </p:tav>
                                      </p:tavLst>
                                    </p:anim>
                                    <p:anim calcmode="lin" valueType="num">
                                      <p:cBhvr>
                                        <p:cTn id="66" dur="500"/>
                                        <p:tgtEl>
                                          <p:spTgt spid="8202"/>
                                        </p:tgtEl>
                                        <p:attrNameLst>
                                          <p:attrName>ppt_h</p:attrName>
                                        </p:attrNameLst>
                                      </p:cBhvr>
                                      <p:tavLst>
                                        <p:tav tm="0">
                                          <p:val>
                                            <p:strVal val="ppt_h"/>
                                          </p:val>
                                        </p:tav>
                                        <p:tav tm="100000">
                                          <p:val>
                                            <p:fltVal val="0"/>
                                          </p:val>
                                        </p:tav>
                                      </p:tavLst>
                                    </p:anim>
                                    <p:anim calcmode="lin" valueType="num">
                                      <p:cBhvr>
                                        <p:cTn id="67" dur="500"/>
                                        <p:tgtEl>
                                          <p:spTgt spid="8202"/>
                                        </p:tgtEl>
                                        <p:attrNameLst>
                                          <p:attrName>style.rotation</p:attrName>
                                        </p:attrNameLst>
                                      </p:cBhvr>
                                      <p:tavLst>
                                        <p:tav tm="0">
                                          <p:val>
                                            <p:fltVal val="0"/>
                                          </p:val>
                                        </p:tav>
                                        <p:tav tm="100000">
                                          <p:val>
                                            <p:fltVal val="360"/>
                                          </p:val>
                                        </p:tav>
                                      </p:tavLst>
                                    </p:anim>
                                    <p:animEffect transition="out" filter="fade">
                                      <p:cBhvr>
                                        <p:cTn id="68" dur="500"/>
                                        <p:tgtEl>
                                          <p:spTgt spid="8202"/>
                                        </p:tgtEl>
                                      </p:cBhvr>
                                    </p:animEffect>
                                    <p:set>
                                      <p:cBhvr>
                                        <p:cTn id="69" dur="1" fill="hold">
                                          <p:stCondLst>
                                            <p:cond delay="499"/>
                                          </p:stCondLst>
                                        </p:cTn>
                                        <p:tgtEl>
                                          <p:spTgt spid="8202"/>
                                        </p:tgtEl>
                                        <p:attrNameLst>
                                          <p:attrName>style.visibility</p:attrName>
                                        </p:attrNameLst>
                                      </p:cBhvr>
                                      <p:to>
                                        <p:strVal val="hidden"/>
                                      </p:to>
                                    </p:set>
                                  </p:childTnLst>
                                </p:cTn>
                              </p:par>
                            </p:childTnLst>
                          </p:cTn>
                        </p:par>
                      </p:childTnLst>
                    </p:cTn>
                  </p:par>
                </p:childTnLst>
              </p:cTn>
              <p:nextCondLst>
                <p:cond evt="onClick" delay="0">
                  <p:tgtEl>
                    <p:spTgt spid="8202"/>
                  </p:tgtEl>
                </p:cond>
              </p:nextCondLst>
            </p:seq>
            <p:seq concurrent="1" nextAc="seek">
              <p:cTn id="70" restart="whenNotActive" fill="hold" evtFilter="cancelBubble" nodeType="interactiveSeq">
                <p:stCondLst>
                  <p:cond evt="onClick" delay="0">
                    <p:tgtEl>
                      <p:spTgt spid="820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9" presetClass="exit" presetSubtype="0" accel="100000" fill="hold" grpId="0" nodeType="withEffect">
                                  <p:stCondLst>
                                    <p:cond delay="0"/>
                                  </p:stCondLst>
                                  <p:childTnLst>
                                    <p:anim calcmode="lin" valueType="num">
                                      <p:cBhvr>
                                        <p:cTn id="74" dur="500"/>
                                        <p:tgtEl>
                                          <p:spTgt spid="8203"/>
                                        </p:tgtEl>
                                        <p:attrNameLst>
                                          <p:attrName>ppt_w</p:attrName>
                                        </p:attrNameLst>
                                      </p:cBhvr>
                                      <p:tavLst>
                                        <p:tav tm="0">
                                          <p:val>
                                            <p:strVal val="ppt_w"/>
                                          </p:val>
                                        </p:tav>
                                        <p:tav tm="100000">
                                          <p:val>
                                            <p:fltVal val="0"/>
                                          </p:val>
                                        </p:tav>
                                      </p:tavLst>
                                    </p:anim>
                                    <p:anim calcmode="lin" valueType="num">
                                      <p:cBhvr>
                                        <p:cTn id="75" dur="500"/>
                                        <p:tgtEl>
                                          <p:spTgt spid="8203"/>
                                        </p:tgtEl>
                                        <p:attrNameLst>
                                          <p:attrName>ppt_h</p:attrName>
                                        </p:attrNameLst>
                                      </p:cBhvr>
                                      <p:tavLst>
                                        <p:tav tm="0">
                                          <p:val>
                                            <p:strVal val="ppt_h"/>
                                          </p:val>
                                        </p:tav>
                                        <p:tav tm="100000">
                                          <p:val>
                                            <p:fltVal val="0"/>
                                          </p:val>
                                        </p:tav>
                                      </p:tavLst>
                                    </p:anim>
                                    <p:anim calcmode="lin" valueType="num">
                                      <p:cBhvr>
                                        <p:cTn id="76" dur="500"/>
                                        <p:tgtEl>
                                          <p:spTgt spid="8203"/>
                                        </p:tgtEl>
                                        <p:attrNameLst>
                                          <p:attrName>style.rotation</p:attrName>
                                        </p:attrNameLst>
                                      </p:cBhvr>
                                      <p:tavLst>
                                        <p:tav tm="0">
                                          <p:val>
                                            <p:fltVal val="0"/>
                                          </p:val>
                                        </p:tav>
                                        <p:tav tm="100000">
                                          <p:val>
                                            <p:fltVal val="360"/>
                                          </p:val>
                                        </p:tav>
                                      </p:tavLst>
                                    </p:anim>
                                    <p:animEffect transition="out" filter="fade">
                                      <p:cBhvr>
                                        <p:cTn id="77" dur="500"/>
                                        <p:tgtEl>
                                          <p:spTgt spid="8203"/>
                                        </p:tgtEl>
                                      </p:cBhvr>
                                    </p:animEffect>
                                    <p:set>
                                      <p:cBhvr>
                                        <p:cTn id="78" dur="1" fill="hold">
                                          <p:stCondLst>
                                            <p:cond delay="499"/>
                                          </p:stCondLst>
                                        </p:cTn>
                                        <p:tgtEl>
                                          <p:spTgt spid="8203"/>
                                        </p:tgtEl>
                                        <p:attrNameLst>
                                          <p:attrName>style.visibility</p:attrName>
                                        </p:attrNameLst>
                                      </p:cBhvr>
                                      <p:to>
                                        <p:strVal val="hidden"/>
                                      </p:to>
                                    </p:set>
                                  </p:childTnLst>
                                </p:cTn>
                              </p:par>
                            </p:childTnLst>
                          </p:cTn>
                        </p:par>
                      </p:childTnLst>
                    </p:cTn>
                  </p:par>
                </p:childTnLst>
              </p:cTn>
              <p:nextCondLst>
                <p:cond evt="onClick" delay="0">
                  <p:tgtEl>
                    <p:spTgt spid="8203"/>
                  </p:tgtEl>
                </p:cond>
              </p:nextCondLst>
            </p:seq>
            <p:seq concurrent="1" nextAc="seek">
              <p:cTn id="79" restart="whenNotActive" fill="hold" evtFilter="cancelBubble" nodeType="interactiveSeq">
                <p:stCondLst>
                  <p:cond evt="onClick" delay="0">
                    <p:tgtEl>
                      <p:spTgt spid="8204"/>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9" presetClass="exit" presetSubtype="0" accel="100000" fill="hold" grpId="0" nodeType="withEffect">
                                  <p:stCondLst>
                                    <p:cond delay="0"/>
                                  </p:stCondLst>
                                  <p:childTnLst>
                                    <p:anim calcmode="lin" valueType="num">
                                      <p:cBhvr>
                                        <p:cTn id="83" dur="500"/>
                                        <p:tgtEl>
                                          <p:spTgt spid="8204"/>
                                        </p:tgtEl>
                                        <p:attrNameLst>
                                          <p:attrName>ppt_w</p:attrName>
                                        </p:attrNameLst>
                                      </p:cBhvr>
                                      <p:tavLst>
                                        <p:tav tm="0">
                                          <p:val>
                                            <p:strVal val="ppt_w"/>
                                          </p:val>
                                        </p:tav>
                                        <p:tav tm="100000">
                                          <p:val>
                                            <p:fltVal val="0"/>
                                          </p:val>
                                        </p:tav>
                                      </p:tavLst>
                                    </p:anim>
                                    <p:anim calcmode="lin" valueType="num">
                                      <p:cBhvr>
                                        <p:cTn id="84" dur="500"/>
                                        <p:tgtEl>
                                          <p:spTgt spid="8204"/>
                                        </p:tgtEl>
                                        <p:attrNameLst>
                                          <p:attrName>ppt_h</p:attrName>
                                        </p:attrNameLst>
                                      </p:cBhvr>
                                      <p:tavLst>
                                        <p:tav tm="0">
                                          <p:val>
                                            <p:strVal val="ppt_h"/>
                                          </p:val>
                                        </p:tav>
                                        <p:tav tm="100000">
                                          <p:val>
                                            <p:fltVal val="0"/>
                                          </p:val>
                                        </p:tav>
                                      </p:tavLst>
                                    </p:anim>
                                    <p:anim calcmode="lin" valueType="num">
                                      <p:cBhvr>
                                        <p:cTn id="85" dur="500"/>
                                        <p:tgtEl>
                                          <p:spTgt spid="8204"/>
                                        </p:tgtEl>
                                        <p:attrNameLst>
                                          <p:attrName>style.rotation</p:attrName>
                                        </p:attrNameLst>
                                      </p:cBhvr>
                                      <p:tavLst>
                                        <p:tav tm="0">
                                          <p:val>
                                            <p:fltVal val="0"/>
                                          </p:val>
                                        </p:tav>
                                        <p:tav tm="100000">
                                          <p:val>
                                            <p:fltVal val="360"/>
                                          </p:val>
                                        </p:tav>
                                      </p:tavLst>
                                    </p:anim>
                                    <p:animEffect transition="out" filter="fade">
                                      <p:cBhvr>
                                        <p:cTn id="86" dur="500"/>
                                        <p:tgtEl>
                                          <p:spTgt spid="8204"/>
                                        </p:tgtEl>
                                      </p:cBhvr>
                                    </p:animEffect>
                                    <p:set>
                                      <p:cBhvr>
                                        <p:cTn id="87" dur="1" fill="hold">
                                          <p:stCondLst>
                                            <p:cond delay="499"/>
                                          </p:stCondLst>
                                        </p:cTn>
                                        <p:tgtEl>
                                          <p:spTgt spid="8204"/>
                                        </p:tgtEl>
                                        <p:attrNameLst>
                                          <p:attrName>style.visibility</p:attrName>
                                        </p:attrNameLst>
                                      </p:cBhvr>
                                      <p:to>
                                        <p:strVal val="hidden"/>
                                      </p:to>
                                    </p:set>
                                  </p:childTnLst>
                                </p:cTn>
                              </p:par>
                            </p:childTnLst>
                          </p:cTn>
                        </p:par>
                      </p:childTnLst>
                    </p:cTn>
                  </p:par>
                </p:childTnLst>
              </p:cTn>
              <p:nextCondLst>
                <p:cond evt="onClick" delay="0">
                  <p:tgtEl>
                    <p:spTgt spid="8204"/>
                  </p:tgtEl>
                </p:cond>
              </p:nextCondLst>
            </p:seq>
            <p:seq concurrent="1" nextAc="seek">
              <p:cTn id="88" restart="whenNotActive" fill="hold" evtFilter="cancelBubble" nodeType="interactiveSeq">
                <p:stCondLst>
                  <p:cond evt="onClick" delay="0">
                    <p:tgtEl>
                      <p:spTgt spid="8207"/>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49" presetClass="exit" presetSubtype="0" accel="100000" fill="hold" grpId="0" nodeType="withEffect">
                                  <p:stCondLst>
                                    <p:cond delay="0"/>
                                  </p:stCondLst>
                                  <p:childTnLst>
                                    <p:anim calcmode="lin" valueType="num">
                                      <p:cBhvr>
                                        <p:cTn id="92" dur="500"/>
                                        <p:tgtEl>
                                          <p:spTgt spid="8207"/>
                                        </p:tgtEl>
                                        <p:attrNameLst>
                                          <p:attrName>ppt_w</p:attrName>
                                        </p:attrNameLst>
                                      </p:cBhvr>
                                      <p:tavLst>
                                        <p:tav tm="0">
                                          <p:val>
                                            <p:strVal val="ppt_w"/>
                                          </p:val>
                                        </p:tav>
                                        <p:tav tm="100000">
                                          <p:val>
                                            <p:fltVal val="0"/>
                                          </p:val>
                                        </p:tav>
                                      </p:tavLst>
                                    </p:anim>
                                    <p:anim calcmode="lin" valueType="num">
                                      <p:cBhvr>
                                        <p:cTn id="93" dur="500"/>
                                        <p:tgtEl>
                                          <p:spTgt spid="8207"/>
                                        </p:tgtEl>
                                        <p:attrNameLst>
                                          <p:attrName>ppt_h</p:attrName>
                                        </p:attrNameLst>
                                      </p:cBhvr>
                                      <p:tavLst>
                                        <p:tav tm="0">
                                          <p:val>
                                            <p:strVal val="ppt_h"/>
                                          </p:val>
                                        </p:tav>
                                        <p:tav tm="100000">
                                          <p:val>
                                            <p:fltVal val="0"/>
                                          </p:val>
                                        </p:tav>
                                      </p:tavLst>
                                    </p:anim>
                                    <p:anim calcmode="lin" valueType="num">
                                      <p:cBhvr>
                                        <p:cTn id="94" dur="500"/>
                                        <p:tgtEl>
                                          <p:spTgt spid="8207"/>
                                        </p:tgtEl>
                                        <p:attrNameLst>
                                          <p:attrName>style.rotation</p:attrName>
                                        </p:attrNameLst>
                                      </p:cBhvr>
                                      <p:tavLst>
                                        <p:tav tm="0">
                                          <p:val>
                                            <p:fltVal val="0"/>
                                          </p:val>
                                        </p:tav>
                                        <p:tav tm="100000">
                                          <p:val>
                                            <p:fltVal val="360"/>
                                          </p:val>
                                        </p:tav>
                                      </p:tavLst>
                                    </p:anim>
                                    <p:animEffect transition="out" filter="fade">
                                      <p:cBhvr>
                                        <p:cTn id="95" dur="500"/>
                                        <p:tgtEl>
                                          <p:spTgt spid="8207"/>
                                        </p:tgtEl>
                                      </p:cBhvr>
                                    </p:animEffect>
                                    <p:set>
                                      <p:cBhvr>
                                        <p:cTn id="96" dur="1" fill="hold">
                                          <p:stCondLst>
                                            <p:cond delay="499"/>
                                          </p:stCondLst>
                                        </p:cTn>
                                        <p:tgtEl>
                                          <p:spTgt spid="8207"/>
                                        </p:tgtEl>
                                        <p:attrNameLst>
                                          <p:attrName>style.visibility</p:attrName>
                                        </p:attrNameLst>
                                      </p:cBhvr>
                                      <p:to>
                                        <p:strVal val="hidden"/>
                                      </p:to>
                                    </p:set>
                                  </p:childTnLst>
                                </p:cTn>
                              </p:par>
                            </p:childTnLst>
                          </p:cTn>
                        </p:par>
                      </p:childTnLst>
                    </p:cTn>
                  </p:par>
                </p:childTnLst>
              </p:cTn>
              <p:nextCondLst>
                <p:cond evt="onClick" delay="0">
                  <p:tgtEl>
                    <p:spTgt spid="8207"/>
                  </p:tgtEl>
                </p:cond>
              </p:nextCondLst>
            </p:seq>
            <p:seq concurrent="1" nextAc="seek">
              <p:cTn id="97" restart="whenNotActive" fill="hold" evtFilter="cancelBubble" nodeType="interactiveSeq">
                <p:stCondLst>
                  <p:cond evt="onClick" delay="0">
                    <p:tgtEl>
                      <p:spTgt spid="820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0" presetClass="path" presetSubtype="0" accel="50000" decel="50000" fill="hold" nodeType="clickEffect">
                                  <p:stCondLst>
                                    <p:cond delay="0"/>
                                  </p:stCondLst>
                                  <p:childTnLst>
                                    <p:animMotion origin="layout" path="M 0.05886 0.15902 C 0.14775 0.19328 0.23664 0.22708 0.24879 0.27916 C 0.26094 0.33078 0.2316 0.48194 0.13212 0.47037 C 0.03264 0.45833 -0.34756 0.28125 -0.34791 0.20787 C -0.34826 0.13472 0.03924 0.10926 0.13039 0.03009 C 0.22153 -0.04885 0.26632 -0.20648 0.19862 -0.26528 C 0.13125 -0.32408 -0.23229 -0.37176 -0.27447 -0.32292 C -0.31666 -0.27408 -0.15885 -0.02176 -0.05451 0.02777 C 0.04983 0.07754 0.27882 -0.04977 0.35209 -0.02523 C 0.42535 -0.0007 0.37778 0.13356 0.38455 0.17523 " pathEditMode="relative" rAng="0" ptsTypes="aaaaaaaaaa">
                                      <p:cBhvr>
                                        <p:cTn id="101" dur="2000" fill="hold"/>
                                        <p:tgtEl>
                                          <p:spTgt spid="8212"/>
                                        </p:tgtEl>
                                        <p:attrNameLst>
                                          <p:attrName>ppt_x</p:attrName>
                                          <p:attrName>ppt_y</p:attrName>
                                        </p:attrNameLst>
                                      </p:cBhvr>
                                      <p:rCtr x="-2031" y="-10394"/>
                                    </p:animMotion>
                                  </p:childTnLst>
                                </p:cTn>
                              </p:par>
                              <p:par>
                                <p:cTn id="102" presetID="29" presetClass="entr" presetSubtype="0" fill="hold" grpId="0" nodeType="withEffect">
                                  <p:stCondLst>
                                    <p:cond delay="0"/>
                                  </p:stCondLst>
                                  <p:childTnLst>
                                    <p:set>
                                      <p:cBhvr>
                                        <p:cTn id="103" dur="1" fill="hold">
                                          <p:stCondLst>
                                            <p:cond delay="0"/>
                                          </p:stCondLst>
                                        </p:cTn>
                                        <p:tgtEl>
                                          <p:spTgt spid="8196"/>
                                        </p:tgtEl>
                                        <p:attrNameLst>
                                          <p:attrName>style.visibility</p:attrName>
                                        </p:attrNameLst>
                                      </p:cBhvr>
                                      <p:to>
                                        <p:strVal val="visible"/>
                                      </p:to>
                                    </p:set>
                                    <p:anim calcmode="lin" valueType="num">
                                      <p:cBhvr>
                                        <p:cTn id="104" dur="1000" fill="hold"/>
                                        <p:tgtEl>
                                          <p:spTgt spid="8196"/>
                                        </p:tgtEl>
                                        <p:attrNameLst>
                                          <p:attrName>ppt_x</p:attrName>
                                        </p:attrNameLst>
                                      </p:cBhvr>
                                      <p:tavLst>
                                        <p:tav tm="0">
                                          <p:val>
                                            <p:strVal val="#ppt_x-.2"/>
                                          </p:val>
                                        </p:tav>
                                        <p:tav tm="100000">
                                          <p:val>
                                            <p:strVal val="#ppt_x"/>
                                          </p:val>
                                        </p:tav>
                                      </p:tavLst>
                                    </p:anim>
                                    <p:anim calcmode="lin" valueType="num">
                                      <p:cBhvr>
                                        <p:cTn id="105" dur="1000" fill="hold"/>
                                        <p:tgtEl>
                                          <p:spTgt spid="8196"/>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8196"/>
                                        </p:tgtEl>
                                      </p:cBhvr>
                                    </p:animEffect>
                                  </p:childTnLst>
                                </p:cTn>
                              </p:par>
                            </p:childTnLst>
                          </p:cTn>
                        </p:par>
                      </p:childTnLst>
                    </p:cTn>
                  </p:par>
                </p:childTnLst>
              </p:cTn>
              <p:nextCondLst>
                <p:cond evt="onClick" delay="0">
                  <p:tgtEl>
                    <p:spTgt spid="8206"/>
                  </p:tgtEl>
                </p:cond>
              </p:nextCondLst>
            </p:seq>
          </p:childTnLst>
        </p:cTn>
      </p:par>
    </p:tnLst>
    <p:bldLst>
      <p:bldP spid="8196" grpId="0" animBg="1"/>
      <p:bldP spid="8197" grpId="0" animBg="1"/>
      <p:bldP spid="8198" grpId="0" animBg="1"/>
      <p:bldP spid="8199" grpId="0" animBg="1"/>
      <p:bldP spid="8200" grpId="0" animBg="1"/>
      <p:bldP spid="8201" grpId="0" animBg="1"/>
      <p:bldP spid="8202" grpId="0" animBg="1"/>
      <p:bldP spid="8203" grpId="0" animBg="1"/>
      <p:bldP spid="8204" grpId="0" animBg="1"/>
      <p:bldP spid="8205" grpId="0" animBg="1"/>
      <p:bldP spid="8207" grpId="0" animBg="1"/>
      <p:bldP spid="82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524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219" name="Picture 3" descr="bas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4008438" cy="4714875"/>
          </a:xfrm>
          <a:prstGeom prst="rect">
            <a:avLst/>
          </a:prstGeom>
          <a:noFill/>
          <a:extLst>
            <a:ext uri="{909E8E84-426E-40dd-AFC4-6F175D3DCCD1}">
              <a14:hiddenFill xmlns:a14="http://schemas.microsoft.com/office/drawing/2010/main">
                <a:solidFill>
                  <a:srgbClr val="FFFFFF"/>
                </a:solidFill>
              </a14:hiddenFill>
            </a:ext>
          </a:extLst>
        </p:spPr>
      </p:pic>
      <p:sp>
        <p:nvSpPr>
          <p:cNvPr id="9220" name="WordArt 4" descr="90%"/>
          <p:cNvSpPr>
            <a:spLocks noChangeArrowheads="1" noChangeShapeType="1" noTextEdit="1"/>
          </p:cNvSpPr>
          <p:nvPr/>
        </p:nvSpPr>
        <p:spPr bwMode="auto">
          <a:xfrm>
            <a:off x="381000" y="228600"/>
            <a:ext cx="8458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28575">
                  <a:solidFill>
                    <a:srgbClr val="000000"/>
                  </a:solidFill>
                  <a:round/>
                  <a:headEnd/>
                  <a:tailEnd/>
                </a:ln>
                <a:pattFill prst="pct90">
                  <a:fgClr>
                    <a:srgbClr val="800000"/>
                  </a:fgClr>
                  <a:bgClr>
                    <a:srgbClr val="FFFFFF"/>
                  </a:bgClr>
                </a:pattFill>
                <a:latin typeface="Arial Rounded MT Bold"/>
                <a:ea typeface="Arial Rounded MT Bold"/>
                <a:cs typeface="Arial Rounded MT Bold"/>
              </a:rPr>
              <a:t>VEGETABLES</a:t>
            </a:r>
          </a:p>
        </p:txBody>
      </p:sp>
      <p:sp>
        <p:nvSpPr>
          <p:cNvPr id="9221" name="AutoShape 5" descr="90%">
            <a:hlinkClick r:id="" action="ppaction://hlinkshowjump?jump=nextslide"/>
          </p:cNvPr>
          <p:cNvSpPr>
            <a:spLocks noChangeArrowheads="1"/>
          </p:cNvSpPr>
          <p:nvPr/>
        </p:nvSpPr>
        <p:spPr bwMode="auto">
          <a:xfrm>
            <a:off x="8382000" y="6248400"/>
            <a:ext cx="609600" cy="457200"/>
          </a:xfrm>
          <a:prstGeom prst="rightArrow">
            <a:avLst>
              <a:gd name="adj1" fmla="val 55361"/>
              <a:gd name="adj2" fmla="val 75926"/>
            </a:avLst>
          </a:prstGeom>
          <a:pattFill prst="pct90">
            <a:fgClr>
              <a:srgbClr val="006600"/>
            </a:fgClr>
            <a:bgClr>
              <a:schemeClr val="bg1"/>
            </a:bgClr>
          </a:patt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 name="AutoShape 6"/>
          <p:cNvSpPr>
            <a:spLocks noChangeArrowheads="1"/>
          </p:cNvSpPr>
          <p:nvPr/>
        </p:nvSpPr>
        <p:spPr bwMode="auto">
          <a:xfrm>
            <a:off x="304800" y="533400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carrot</a:t>
            </a:r>
          </a:p>
        </p:txBody>
      </p:sp>
      <p:sp>
        <p:nvSpPr>
          <p:cNvPr id="9223" name="AutoShape 7"/>
          <p:cNvSpPr>
            <a:spLocks noChangeArrowheads="1"/>
          </p:cNvSpPr>
          <p:nvPr/>
        </p:nvSpPr>
        <p:spPr bwMode="auto">
          <a:xfrm>
            <a:off x="304800" y="574992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peas</a:t>
            </a:r>
          </a:p>
        </p:txBody>
      </p:sp>
      <p:sp>
        <p:nvSpPr>
          <p:cNvPr id="9224" name="AutoShape 8"/>
          <p:cNvSpPr>
            <a:spLocks noChangeArrowheads="1"/>
          </p:cNvSpPr>
          <p:nvPr/>
        </p:nvSpPr>
        <p:spPr bwMode="auto">
          <a:xfrm>
            <a:off x="304800" y="619125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egg-plant</a:t>
            </a:r>
          </a:p>
        </p:txBody>
      </p:sp>
      <p:sp>
        <p:nvSpPr>
          <p:cNvPr id="9225" name="AutoShape 9"/>
          <p:cNvSpPr>
            <a:spLocks noChangeArrowheads="1"/>
          </p:cNvSpPr>
          <p:nvPr/>
        </p:nvSpPr>
        <p:spPr bwMode="auto">
          <a:xfrm>
            <a:off x="304800" y="1222375"/>
            <a:ext cx="1644650" cy="530225"/>
          </a:xfrm>
          <a:prstGeom prst="flowChartTerminator">
            <a:avLst/>
          </a:prstGeom>
          <a:solidFill>
            <a:srgbClr val="9900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CHOOSE</a:t>
            </a:r>
          </a:p>
        </p:txBody>
      </p:sp>
      <p:pic>
        <p:nvPicPr>
          <p:cNvPr id="9227" name="Picture 11" descr="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2068513" cy="3048000"/>
          </a:xfrm>
          <a:prstGeom prst="rect">
            <a:avLst/>
          </a:prstGeom>
          <a:noFill/>
          <a:extLst>
            <a:ext uri="{909E8E84-426E-40dd-AFC4-6F175D3DCCD1}">
              <a14:hiddenFill xmlns:a14="http://schemas.microsoft.com/office/drawing/2010/main">
                <a:solidFill>
                  <a:srgbClr val="FFFFFF"/>
                </a:solidFill>
              </a14:hiddenFill>
            </a:ext>
          </a:extLst>
        </p:spPr>
      </p:pic>
      <p:sp>
        <p:nvSpPr>
          <p:cNvPr id="9228" name="AutoShape 12"/>
          <p:cNvSpPr>
            <a:spLocks noChangeArrowheads="1"/>
          </p:cNvSpPr>
          <p:nvPr/>
        </p:nvSpPr>
        <p:spPr bwMode="auto">
          <a:xfrm>
            <a:off x="2362200" y="5486400"/>
            <a:ext cx="2133600" cy="1066800"/>
          </a:xfrm>
          <a:prstGeom prst="wedgeEllipseCallout">
            <a:avLst>
              <a:gd name="adj1" fmla="val 65773"/>
              <a:gd name="adj2" fmla="val -296"/>
            </a:avLst>
          </a:prstGeom>
          <a:solidFill>
            <a:srgbClr val="0000FF"/>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3200">
              <a:latin typeface="Comic Sans MS" charset="0"/>
            </a:endParaRPr>
          </a:p>
        </p:txBody>
      </p:sp>
      <p:sp>
        <p:nvSpPr>
          <p:cNvPr id="9229" name="Text Box 13"/>
          <p:cNvSpPr txBox="1">
            <a:spLocks noChangeArrowheads="1"/>
          </p:cNvSpPr>
          <p:nvPr/>
        </p:nvSpPr>
        <p:spPr bwMode="auto">
          <a:xfrm>
            <a:off x="2362200" y="5805488"/>
            <a:ext cx="2209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solidFill>
                  <a:schemeClr val="bg1"/>
                </a:solidFill>
                <a:latin typeface="Comic Sans MS" charset="0"/>
              </a:rPr>
              <a:t>What is it?</a:t>
            </a:r>
          </a:p>
        </p:txBody>
      </p:sp>
      <p:pic>
        <p:nvPicPr>
          <p:cNvPr id="9230" name="Picture 14" descr="mush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057400"/>
            <a:ext cx="3114675" cy="3352800"/>
          </a:xfrm>
          <a:prstGeom prst="rect">
            <a:avLst/>
          </a:prstGeom>
          <a:noFill/>
          <a:extLst>
            <a:ext uri="{909E8E84-426E-40dd-AFC4-6F175D3DCCD1}">
              <a14:hiddenFill xmlns:a14="http://schemas.microsoft.com/office/drawing/2010/main">
                <a:solidFill>
                  <a:srgbClr val="FFFFFF"/>
                </a:solidFill>
              </a14:hiddenFill>
            </a:ext>
          </a:extLst>
        </p:spPr>
      </p:pic>
      <p:sp>
        <p:nvSpPr>
          <p:cNvPr id="9231" name="AutoShape 15"/>
          <p:cNvSpPr>
            <a:spLocks noChangeArrowheads="1"/>
          </p:cNvSpPr>
          <p:nvPr/>
        </p:nvSpPr>
        <p:spPr bwMode="auto">
          <a:xfrm>
            <a:off x="304800" y="19589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mushroom</a:t>
            </a:r>
          </a:p>
        </p:txBody>
      </p:sp>
      <p:sp>
        <p:nvSpPr>
          <p:cNvPr id="9232" name="AutoShape 16"/>
          <p:cNvSpPr>
            <a:spLocks noChangeArrowheads="1"/>
          </p:cNvSpPr>
          <p:nvPr/>
        </p:nvSpPr>
        <p:spPr bwMode="auto">
          <a:xfrm>
            <a:off x="304800" y="238125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tomato</a:t>
            </a:r>
          </a:p>
        </p:txBody>
      </p:sp>
      <p:sp>
        <p:nvSpPr>
          <p:cNvPr id="9233" name="AutoShape 17"/>
          <p:cNvSpPr>
            <a:spLocks noChangeArrowheads="1"/>
          </p:cNvSpPr>
          <p:nvPr/>
        </p:nvSpPr>
        <p:spPr bwMode="auto">
          <a:xfrm>
            <a:off x="304800" y="27971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lettuce</a:t>
            </a:r>
          </a:p>
        </p:txBody>
      </p:sp>
      <p:sp>
        <p:nvSpPr>
          <p:cNvPr id="9234" name="AutoShape 18"/>
          <p:cNvSpPr>
            <a:spLocks noChangeArrowheads="1"/>
          </p:cNvSpPr>
          <p:nvPr/>
        </p:nvSpPr>
        <p:spPr bwMode="auto">
          <a:xfrm>
            <a:off x="304800" y="36353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cucumber</a:t>
            </a:r>
          </a:p>
        </p:txBody>
      </p:sp>
      <p:sp>
        <p:nvSpPr>
          <p:cNvPr id="9235" name="AutoShape 19"/>
          <p:cNvSpPr>
            <a:spLocks noChangeArrowheads="1"/>
          </p:cNvSpPr>
          <p:nvPr/>
        </p:nvSpPr>
        <p:spPr bwMode="auto">
          <a:xfrm>
            <a:off x="304800" y="405765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potato</a:t>
            </a:r>
          </a:p>
        </p:txBody>
      </p:sp>
      <p:sp>
        <p:nvSpPr>
          <p:cNvPr id="9236" name="AutoShape 20"/>
          <p:cNvSpPr>
            <a:spLocks noChangeArrowheads="1"/>
          </p:cNvSpPr>
          <p:nvPr/>
        </p:nvSpPr>
        <p:spPr bwMode="auto">
          <a:xfrm>
            <a:off x="304800" y="4473575"/>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cabbage</a:t>
            </a:r>
          </a:p>
        </p:txBody>
      </p:sp>
      <p:sp>
        <p:nvSpPr>
          <p:cNvPr id="9237" name="AutoShape 21"/>
          <p:cNvSpPr>
            <a:spLocks noChangeArrowheads="1"/>
          </p:cNvSpPr>
          <p:nvPr/>
        </p:nvSpPr>
        <p:spPr bwMode="auto">
          <a:xfrm>
            <a:off x="304800" y="489585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onion</a:t>
            </a:r>
          </a:p>
        </p:txBody>
      </p:sp>
      <p:sp>
        <p:nvSpPr>
          <p:cNvPr id="9238" name="AutoShape 22"/>
          <p:cNvSpPr>
            <a:spLocks noChangeArrowheads="1"/>
          </p:cNvSpPr>
          <p:nvPr/>
        </p:nvSpPr>
        <p:spPr bwMode="auto">
          <a:xfrm>
            <a:off x="304800" y="3219450"/>
            <a:ext cx="1736725" cy="438150"/>
          </a:xfrm>
          <a:prstGeom prst="flowChartTerminator">
            <a:avLst/>
          </a:prstGeom>
          <a:solidFill>
            <a:srgbClr val="00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solidFill>
                  <a:srgbClr val="FFFF00"/>
                </a:solidFill>
                <a:latin typeface="Arial Rounded MT Bold" charset="0"/>
              </a:rPr>
              <a:t>pepper</a:t>
            </a:r>
          </a:p>
        </p:txBody>
      </p:sp>
    </p:spTree>
    <p:extLst>
      <p:ext uri="{BB962C8B-B14F-4D97-AF65-F5344CB8AC3E}">
        <p14:creationId xmlns:p14="http://schemas.microsoft.com/office/powerpoint/2010/main" val="3390081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4000" fill="hold" grpId="0" nodeType="withEffect">
                                  <p:stCondLst>
                                    <p:cond delay="0"/>
                                  </p:stCondLst>
                                  <p:childTnLst>
                                    <p:anim calcmode="discrete" valueType="str">
                                      <p:cBhvr>
                                        <p:cTn id="6" dur="1000" fill="hold"/>
                                        <p:tgtEl>
                                          <p:spTgt spid="92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3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4.16667E-6 0.15556 C -0.10921 0.14445 -0.21667 0.13334 -0.26129 0.06945 C -0.30591 0.00556 -0.30799 -0.14745 -0.26771 -0.22731 C -0.22743 -0.30717 -0.06546 -0.44513 -0.01927 -0.40995 C 0.02621 -0.37476 -0.04323 -0.02222 0.00486 -0.01643 C 0.05295 -0.01064 0.20642 -0.37314 0.26944 -0.37546 C 0.33246 -0.37777 0.35937 -0.10277 0.38298 -0.03101 " pathEditMode="relative" rAng="0" ptsTypes="aaaaaaa">
                                      <p:cBhvr>
                                        <p:cTn id="11" dur="2000" fill="hold"/>
                                        <p:tgtEl>
                                          <p:spTgt spid="9230"/>
                                        </p:tgtEl>
                                        <p:attrNameLst>
                                          <p:attrName>ppt_x</p:attrName>
                                          <p:attrName>ppt_y</p:attrName>
                                        </p:attrNameLst>
                                      </p:cBhvr>
                                      <p:rCtr x="3750" y="-30046"/>
                                    </p:animMotion>
                                  </p:childTnLst>
                                </p:cTn>
                              </p:par>
                              <p:par>
                                <p:cTn id="12" presetID="29" presetClass="entr" presetSubtype="0" fill="hold" grpId="0" nodeType="withEffect">
                                  <p:stCondLst>
                                    <p:cond delay="0"/>
                                  </p:stCondLst>
                                  <p:childTnLst>
                                    <p:set>
                                      <p:cBhvr>
                                        <p:cTn id="13" dur="1" fill="hold">
                                          <p:stCondLst>
                                            <p:cond delay="0"/>
                                          </p:stCondLst>
                                        </p:cTn>
                                        <p:tgtEl>
                                          <p:spTgt spid="9221"/>
                                        </p:tgtEl>
                                        <p:attrNameLst>
                                          <p:attrName>style.visibility</p:attrName>
                                        </p:attrNameLst>
                                      </p:cBhvr>
                                      <p:to>
                                        <p:strVal val="visible"/>
                                      </p:to>
                                    </p:set>
                                    <p:anim calcmode="lin" valueType="num">
                                      <p:cBhvr>
                                        <p:cTn id="14" dur="1000" fill="hold"/>
                                        <p:tgtEl>
                                          <p:spTgt spid="9221"/>
                                        </p:tgtEl>
                                        <p:attrNameLst>
                                          <p:attrName>ppt_x</p:attrName>
                                        </p:attrNameLst>
                                      </p:cBhvr>
                                      <p:tavLst>
                                        <p:tav tm="0">
                                          <p:val>
                                            <p:strVal val="#ppt_x-.2"/>
                                          </p:val>
                                        </p:tav>
                                        <p:tav tm="100000">
                                          <p:val>
                                            <p:strVal val="#ppt_x"/>
                                          </p:val>
                                        </p:tav>
                                      </p:tavLst>
                                    </p:anim>
                                    <p:anim calcmode="lin" valueType="num">
                                      <p:cBhvr>
                                        <p:cTn id="15" dur="1000" fill="hold"/>
                                        <p:tgtEl>
                                          <p:spTgt spid="922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21"/>
                                        </p:tgtEl>
                                      </p:cBhvr>
                                    </p:animEffect>
                                  </p:childTnLst>
                                </p:cTn>
                              </p:par>
                            </p:childTnLst>
                          </p:cTn>
                        </p:par>
                      </p:childTnLst>
                    </p:cTn>
                  </p:par>
                </p:childTnLst>
              </p:cTn>
              <p:nextCondLst>
                <p:cond evt="onClick" delay="0">
                  <p:tgtEl>
                    <p:spTgt spid="9231"/>
                  </p:tgtEl>
                </p:cond>
              </p:nextCondLst>
            </p:seq>
            <p:seq concurrent="1" nextAc="seek">
              <p:cTn id="17" restart="whenNotActive" fill="hold" evtFilter="cancelBubble" nodeType="interactiveSeq">
                <p:stCondLst>
                  <p:cond evt="onClick" delay="0">
                    <p:tgtEl>
                      <p:spTgt spid="923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9" presetClass="exit" presetSubtype="0" accel="100000" fill="hold" grpId="0" nodeType="withEffect">
                                  <p:stCondLst>
                                    <p:cond delay="0"/>
                                  </p:stCondLst>
                                  <p:childTnLst>
                                    <p:anim calcmode="lin" valueType="num">
                                      <p:cBhvr>
                                        <p:cTn id="21" dur="500"/>
                                        <p:tgtEl>
                                          <p:spTgt spid="9232"/>
                                        </p:tgtEl>
                                        <p:attrNameLst>
                                          <p:attrName>ppt_w</p:attrName>
                                        </p:attrNameLst>
                                      </p:cBhvr>
                                      <p:tavLst>
                                        <p:tav tm="0">
                                          <p:val>
                                            <p:strVal val="ppt_w"/>
                                          </p:val>
                                        </p:tav>
                                        <p:tav tm="100000">
                                          <p:val>
                                            <p:fltVal val="0"/>
                                          </p:val>
                                        </p:tav>
                                      </p:tavLst>
                                    </p:anim>
                                    <p:anim calcmode="lin" valueType="num">
                                      <p:cBhvr>
                                        <p:cTn id="22" dur="500"/>
                                        <p:tgtEl>
                                          <p:spTgt spid="9232"/>
                                        </p:tgtEl>
                                        <p:attrNameLst>
                                          <p:attrName>ppt_h</p:attrName>
                                        </p:attrNameLst>
                                      </p:cBhvr>
                                      <p:tavLst>
                                        <p:tav tm="0">
                                          <p:val>
                                            <p:strVal val="ppt_h"/>
                                          </p:val>
                                        </p:tav>
                                        <p:tav tm="100000">
                                          <p:val>
                                            <p:fltVal val="0"/>
                                          </p:val>
                                        </p:tav>
                                      </p:tavLst>
                                    </p:anim>
                                    <p:anim calcmode="lin" valueType="num">
                                      <p:cBhvr>
                                        <p:cTn id="23" dur="500"/>
                                        <p:tgtEl>
                                          <p:spTgt spid="9232"/>
                                        </p:tgtEl>
                                        <p:attrNameLst>
                                          <p:attrName>style.rotation</p:attrName>
                                        </p:attrNameLst>
                                      </p:cBhvr>
                                      <p:tavLst>
                                        <p:tav tm="0">
                                          <p:val>
                                            <p:fltVal val="0"/>
                                          </p:val>
                                        </p:tav>
                                        <p:tav tm="100000">
                                          <p:val>
                                            <p:fltVal val="360"/>
                                          </p:val>
                                        </p:tav>
                                      </p:tavLst>
                                    </p:anim>
                                    <p:animEffect transition="out" filter="fade">
                                      <p:cBhvr>
                                        <p:cTn id="24" dur="500"/>
                                        <p:tgtEl>
                                          <p:spTgt spid="9232"/>
                                        </p:tgtEl>
                                      </p:cBhvr>
                                    </p:animEffect>
                                    <p:set>
                                      <p:cBhvr>
                                        <p:cTn id="25" dur="1" fill="hold">
                                          <p:stCondLst>
                                            <p:cond delay="499"/>
                                          </p:stCondLst>
                                        </p:cTn>
                                        <p:tgtEl>
                                          <p:spTgt spid="9232"/>
                                        </p:tgtEl>
                                        <p:attrNameLst>
                                          <p:attrName>style.visibility</p:attrName>
                                        </p:attrNameLst>
                                      </p:cBhvr>
                                      <p:to>
                                        <p:strVal val="hidden"/>
                                      </p:to>
                                    </p:set>
                                  </p:childTnLst>
                                </p:cTn>
                              </p:par>
                            </p:childTnLst>
                          </p:cTn>
                        </p:par>
                      </p:childTnLst>
                    </p:cTn>
                  </p:par>
                </p:childTnLst>
              </p:cTn>
              <p:nextCondLst>
                <p:cond evt="onClick" delay="0">
                  <p:tgtEl>
                    <p:spTgt spid="9232"/>
                  </p:tgtEl>
                </p:cond>
              </p:nextCondLst>
            </p:seq>
            <p:seq concurrent="1" nextAc="seek">
              <p:cTn id="26" restart="whenNotActive" fill="hold" evtFilter="cancelBubble" nodeType="interactiveSeq">
                <p:stCondLst>
                  <p:cond evt="onClick" delay="0">
                    <p:tgtEl>
                      <p:spTgt spid="92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9" presetClass="exit" presetSubtype="0" accel="100000" fill="hold" grpId="0" nodeType="withEffect">
                                  <p:stCondLst>
                                    <p:cond delay="0"/>
                                  </p:stCondLst>
                                  <p:childTnLst>
                                    <p:anim calcmode="lin" valueType="num">
                                      <p:cBhvr>
                                        <p:cTn id="30" dur="500"/>
                                        <p:tgtEl>
                                          <p:spTgt spid="9233"/>
                                        </p:tgtEl>
                                        <p:attrNameLst>
                                          <p:attrName>ppt_w</p:attrName>
                                        </p:attrNameLst>
                                      </p:cBhvr>
                                      <p:tavLst>
                                        <p:tav tm="0">
                                          <p:val>
                                            <p:strVal val="ppt_w"/>
                                          </p:val>
                                        </p:tav>
                                        <p:tav tm="100000">
                                          <p:val>
                                            <p:fltVal val="0"/>
                                          </p:val>
                                        </p:tav>
                                      </p:tavLst>
                                    </p:anim>
                                    <p:anim calcmode="lin" valueType="num">
                                      <p:cBhvr>
                                        <p:cTn id="31" dur="500"/>
                                        <p:tgtEl>
                                          <p:spTgt spid="9233"/>
                                        </p:tgtEl>
                                        <p:attrNameLst>
                                          <p:attrName>ppt_h</p:attrName>
                                        </p:attrNameLst>
                                      </p:cBhvr>
                                      <p:tavLst>
                                        <p:tav tm="0">
                                          <p:val>
                                            <p:strVal val="ppt_h"/>
                                          </p:val>
                                        </p:tav>
                                        <p:tav tm="100000">
                                          <p:val>
                                            <p:fltVal val="0"/>
                                          </p:val>
                                        </p:tav>
                                      </p:tavLst>
                                    </p:anim>
                                    <p:anim calcmode="lin" valueType="num">
                                      <p:cBhvr>
                                        <p:cTn id="32" dur="500"/>
                                        <p:tgtEl>
                                          <p:spTgt spid="9233"/>
                                        </p:tgtEl>
                                        <p:attrNameLst>
                                          <p:attrName>style.rotation</p:attrName>
                                        </p:attrNameLst>
                                      </p:cBhvr>
                                      <p:tavLst>
                                        <p:tav tm="0">
                                          <p:val>
                                            <p:fltVal val="0"/>
                                          </p:val>
                                        </p:tav>
                                        <p:tav tm="100000">
                                          <p:val>
                                            <p:fltVal val="360"/>
                                          </p:val>
                                        </p:tav>
                                      </p:tavLst>
                                    </p:anim>
                                    <p:animEffect transition="out" filter="fade">
                                      <p:cBhvr>
                                        <p:cTn id="33" dur="500"/>
                                        <p:tgtEl>
                                          <p:spTgt spid="9233"/>
                                        </p:tgtEl>
                                      </p:cBhvr>
                                    </p:animEffect>
                                    <p:set>
                                      <p:cBhvr>
                                        <p:cTn id="34" dur="1" fill="hold">
                                          <p:stCondLst>
                                            <p:cond delay="499"/>
                                          </p:stCondLst>
                                        </p:cTn>
                                        <p:tgtEl>
                                          <p:spTgt spid="9233"/>
                                        </p:tgtEl>
                                        <p:attrNameLst>
                                          <p:attrName>style.visibility</p:attrName>
                                        </p:attrNameLst>
                                      </p:cBhvr>
                                      <p:to>
                                        <p:strVal val="hidden"/>
                                      </p:to>
                                    </p:set>
                                  </p:childTnLst>
                                </p:cTn>
                              </p:par>
                            </p:childTnLst>
                          </p:cTn>
                        </p:par>
                      </p:childTnLst>
                    </p:cTn>
                  </p:par>
                </p:childTnLst>
              </p:cTn>
              <p:nextCondLst>
                <p:cond evt="onClick" delay="0">
                  <p:tgtEl>
                    <p:spTgt spid="9233"/>
                  </p:tgtEl>
                </p:cond>
              </p:nextCondLst>
            </p:seq>
            <p:seq concurrent="1" nextAc="seek">
              <p:cTn id="35" restart="whenNotActive" fill="hold" evtFilter="cancelBubble" nodeType="interactiveSeq">
                <p:stCondLst>
                  <p:cond evt="onClick" delay="0">
                    <p:tgtEl>
                      <p:spTgt spid="923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49" presetClass="exit" presetSubtype="0" accel="100000" fill="hold" grpId="0" nodeType="withEffect">
                                  <p:stCondLst>
                                    <p:cond delay="0"/>
                                  </p:stCondLst>
                                  <p:childTnLst>
                                    <p:anim calcmode="lin" valueType="num">
                                      <p:cBhvr>
                                        <p:cTn id="39" dur="500"/>
                                        <p:tgtEl>
                                          <p:spTgt spid="9238"/>
                                        </p:tgtEl>
                                        <p:attrNameLst>
                                          <p:attrName>ppt_w</p:attrName>
                                        </p:attrNameLst>
                                      </p:cBhvr>
                                      <p:tavLst>
                                        <p:tav tm="0">
                                          <p:val>
                                            <p:strVal val="ppt_w"/>
                                          </p:val>
                                        </p:tav>
                                        <p:tav tm="100000">
                                          <p:val>
                                            <p:fltVal val="0"/>
                                          </p:val>
                                        </p:tav>
                                      </p:tavLst>
                                    </p:anim>
                                    <p:anim calcmode="lin" valueType="num">
                                      <p:cBhvr>
                                        <p:cTn id="40" dur="500"/>
                                        <p:tgtEl>
                                          <p:spTgt spid="9238"/>
                                        </p:tgtEl>
                                        <p:attrNameLst>
                                          <p:attrName>ppt_h</p:attrName>
                                        </p:attrNameLst>
                                      </p:cBhvr>
                                      <p:tavLst>
                                        <p:tav tm="0">
                                          <p:val>
                                            <p:strVal val="ppt_h"/>
                                          </p:val>
                                        </p:tav>
                                        <p:tav tm="100000">
                                          <p:val>
                                            <p:fltVal val="0"/>
                                          </p:val>
                                        </p:tav>
                                      </p:tavLst>
                                    </p:anim>
                                    <p:anim calcmode="lin" valueType="num">
                                      <p:cBhvr>
                                        <p:cTn id="41" dur="500"/>
                                        <p:tgtEl>
                                          <p:spTgt spid="9238"/>
                                        </p:tgtEl>
                                        <p:attrNameLst>
                                          <p:attrName>style.rotation</p:attrName>
                                        </p:attrNameLst>
                                      </p:cBhvr>
                                      <p:tavLst>
                                        <p:tav tm="0">
                                          <p:val>
                                            <p:fltVal val="0"/>
                                          </p:val>
                                        </p:tav>
                                        <p:tav tm="100000">
                                          <p:val>
                                            <p:fltVal val="360"/>
                                          </p:val>
                                        </p:tav>
                                      </p:tavLst>
                                    </p:anim>
                                    <p:animEffect transition="out" filter="fade">
                                      <p:cBhvr>
                                        <p:cTn id="42" dur="500"/>
                                        <p:tgtEl>
                                          <p:spTgt spid="9238"/>
                                        </p:tgtEl>
                                      </p:cBhvr>
                                    </p:animEffect>
                                    <p:set>
                                      <p:cBhvr>
                                        <p:cTn id="43" dur="1" fill="hold">
                                          <p:stCondLst>
                                            <p:cond delay="499"/>
                                          </p:stCondLst>
                                        </p:cTn>
                                        <p:tgtEl>
                                          <p:spTgt spid="9238"/>
                                        </p:tgtEl>
                                        <p:attrNameLst>
                                          <p:attrName>style.visibility</p:attrName>
                                        </p:attrNameLst>
                                      </p:cBhvr>
                                      <p:to>
                                        <p:strVal val="hidden"/>
                                      </p:to>
                                    </p:set>
                                  </p:childTnLst>
                                </p:cTn>
                              </p:par>
                            </p:childTnLst>
                          </p:cTn>
                        </p:par>
                      </p:childTnLst>
                    </p:cTn>
                  </p:par>
                </p:childTnLst>
              </p:cTn>
              <p:nextCondLst>
                <p:cond evt="onClick" delay="0">
                  <p:tgtEl>
                    <p:spTgt spid="9238"/>
                  </p:tgtEl>
                </p:cond>
              </p:nextCondLst>
            </p:seq>
            <p:seq concurrent="1" nextAc="seek">
              <p:cTn id="44" restart="whenNotActive" fill="hold" evtFilter="cancelBubble" nodeType="interactiveSeq">
                <p:stCondLst>
                  <p:cond evt="onClick" delay="0">
                    <p:tgtEl>
                      <p:spTgt spid="9234"/>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9" presetClass="exit" presetSubtype="0" accel="100000" fill="hold" grpId="0" nodeType="withEffect">
                                  <p:stCondLst>
                                    <p:cond delay="0"/>
                                  </p:stCondLst>
                                  <p:childTnLst>
                                    <p:anim calcmode="lin" valueType="num">
                                      <p:cBhvr>
                                        <p:cTn id="48" dur="500"/>
                                        <p:tgtEl>
                                          <p:spTgt spid="9234"/>
                                        </p:tgtEl>
                                        <p:attrNameLst>
                                          <p:attrName>ppt_w</p:attrName>
                                        </p:attrNameLst>
                                      </p:cBhvr>
                                      <p:tavLst>
                                        <p:tav tm="0">
                                          <p:val>
                                            <p:strVal val="ppt_w"/>
                                          </p:val>
                                        </p:tav>
                                        <p:tav tm="100000">
                                          <p:val>
                                            <p:fltVal val="0"/>
                                          </p:val>
                                        </p:tav>
                                      </p:tavLst>
                                    </p:anim>
                                    <p:anim calcmode="lin" valueType="num">
                                      <p:cBhvr>
                                        <p:cTn id="49" dur="500"/>
                                        <p:tgtEl>
                                          <p:spTgt spid="9234"/>
                                        </p:tgtEl>
                                        <p:attrNameLst>
                                          <p:attrName>ppt_h</p:attrName>
                                        </p:attrNameLst>
                                      </p:cBhvr>
                                      <p:tavLst>
                                        <p:tav tm="0">
                                          <p:val>
                                            <p:strVal val="ppt_h"/>
                                          </p:val>
                                        </p:tav>
                                        <p:tav tm="100000">
                                          <p:val>
                                            <p:fltVal val="0"/>
                                          </p:val>
                                        </p:tav>
                                      </p:tavLst>
                                    </p:anim>
                                    <p:anim calcmode="lin" valueType="num">
                                      <p:cBhvr>
                                        <p:cTn id="50" dur="500"/>
                                        <p:tgtEl>
                                          <p:spTgt spid="9234"/>
                                        </p:tgtEl>
                                        <p:attrNameLst>
                                          <p:attrName>style.rotation</p:attrName>
                                        </p:attrNameLst>
                                      </p:cBhvr>
                                      <p:tavLst>
                                        <p:tav tm="0">
                                          <p:val>
                                            <p:fltVal val="0"/>
                                          </p:val>
                                        </p:tav>
                                        <p:tav tm="100000">
                                          <p:val>
                                            <p:fltVal val="360"/>
                                          </p:val>
                                        </p:tav>
                                      </p:tavLst>
                                    </p:anim>
                                    <p:animEffect transition="out" filter="fade">
                                      <p:cBhvr>
                                        <p:cTn id="51" dur="500"/>
                                        <p:tgtEl>
                                          <p:spTgt spid="9234"/>
                                        </p:tgtEl>
                                      </p:cBhvr>
                                    </p:animEffect>
                                    <p:set>
                                      <p:cBhvr>
                                        <p:cTn id="52"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4"/>
                  </p:tgtEl>
                </p:cond>
              </p:nextCondLst>
            </p:seq>
            <p:seq concurrent="1" nextAc="seek">
              <p:cTn id="53" restart="whenNotActive" fill="hold" evtFilter="cancelBubble" nodeType="interactiveSeq">
                <p:stCondLst>
                  <p:cond evt="onClick" delay="0">
                    <p:tgtEl>
                      <p:spTgt spid="9235"/>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49" presetClass="exit" presetSubtype="0" accel="100000" fill="hold" grpId="0" nodeType="withEffect">
                                  <p:stCondLst>
                                    <p:cond delay="0"/>
                                  </p:stCondLst>
                                  <p:childTnLst>
                                    <p:anim calcmode="lin" valueType="num">
                                      <p:cBhvr>
                                        <p:cTn id="57" dur="500"/>
                                        <p:tgtEl>
                                          <p:spTgt spid="9235"/>
                                        </p:tgtEl>
                                        <p:attrNameLst>
                                          <p:attrName>ppt_w</p:attrName>
                                        </p:attrNameLst>
                                      </p:cBhvr>
                                      <p:tavLst>
                                        <p:tav tm="0">
                                          <p:val>
                                            <p:strVal val="ppt_w"/>
                                          </p:val>
                                        </p:tav>
                                        <p:tav tm="100000">
                                          <p:val>
                                            <p:fltVal val="0"/>
                                          </p:val>
                                        </p:tav>
                                      </p:tavLst>
                                    </p:anim>
                                    <p:anim calcmode="lin" valueType="num">
                                      <p:cBhvr>
                                        <p:cTn id="58" dur="500"/>
                                        <p:tgtEl>
                                          <p:spTgt spid="9235"/>
                                        </p:tgtEl>
                                        <p:attrNameLst>
                                          <p:attrName>ppt_h</p:attrName>
                                        </p:attrNameLst>
                                      </p:cBhvr>
                                      <p:tavLst>
                                        <p:tav tm="0">
                                          <p:val>
                                            <p:strVal val="ppt_h"/>
                                          </p:val>
                                        </p:tav>
                                        <p:tav tm="100000">
                                          <p:val>
                                            <p:fltVal val="0"/>
                                          </p:val>
                                        </p:tav>
                                      </p:tavLst>
                                    </p:anim>
                                    <p:anim calcmode="lin" valueType="num">
                                      <p:cBhvr>
                                        <p:cTn id="59" dur="500"/>
                                        <p:tgtEl>
                                          <p:spTgt spid="9235"/>
                                        </p:tgtEl>
                                        <p:attrNameLst>
                                          <p:attrName>style.rotation</p:attrName>
                                        </p:attrNameLst>
                                      </p:cBhvr>
                                      <p:tavLst>
                                        <p:tav tm="0">
                                          <p:val>
                                            <p:fltVal val="0"/>
                                          </p:val>
                                        </p:tav>
                                        <p:tav tm="100000">
                                          <p:val>
                                            <p:fltVal val="360"/>
                                          </p:val>
                                        </p:tav>
                                      </p:tavLst>
                                    </p:anim>
                                    <p:animEffect transition="out" filter="fade">
                                      <p:cBhvr>
                                        <p:cTn id="60" dur="500"/>
                                        <p:tgtEl>
                                          <p:spTgt spid="9235"/>
                                        </p:tgtEl>
                                      </p:cBhvr>
                                    </p:animEffect>
                                    <p:set>
                                      <p:cBhvr>
                                        <p:cTn id="61" dur="1" fill="hold">
                                          <p:stCondLst>
                                            <p:cond delay="499"/>
                                          </p:stCondLst>
                                        </p:cTn>
                                        <p:tgtEl>
                                          <p:spTgt spid="9235"/>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62" restart="whenNotActive" fill="hold" evtFilter="cancelBubble" nodeType="interactiveSeq">
                <p:stCondLst>
                  <p:cond evt="onClick" delay="0">
                    <p:tgtEl>
                      <p:spTgt spid="923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9" presetClass="exit" presetSubtype="0" accel="100000" fill="hold" grpId="0" nodeType="withEffect">
                                  <p:stCondLst>
                                    <p:cond delay="0"/>
                                  </p:stCondLst>
                                  <p:childTnLst>
                                    <p:anim calcmode="lin" valueType="num">
                                      <p:cBhvr>
                                        <p:cTn id="66" dur="500"/>
                                        <p:tgtEl>
                                          <p:spTgt spid="9236"/>
                                        </p:tgtEl>
                                        <p:attrNameLst>
                                          <p:attrName>ppt_w</p:attrName>
                                        </p:attrNameLst>
                                      </p:cBhvr>
                                      <p:tavLst>
                                        <p:tav tm="0">
                                          <p:val>
                                            <p:strVal val="ppt_w"/>
                                          </p:val>
                                        </p:tav>
                                        <p:tav tm="100000">
                                          <p:val>
                                            <p:fltVal val="0"/>
                                          </p:val>
                                        </p:tav>
                                      </p:tavLst>
                                    </p:anim>
                                    <p:anim calcmode="lin" valueType="num">
                                      <p:cBhvr>
                                        <p:cTn id="67" dur="500"/>
                                        <p:tgtEl>
                                          <p:spTgt spid="9236"/>
                                        </p:tgtEl>
                                        <p:attrNameLst>
                                          <p:attrName>ppt_h</p:attrName>
                                        </p:attrNameLst>
                                      </p:cBhvr>
                                      <p:tavLst>
                                        <p:tav tm="0">
                                          <p:val>
                                            <p:strVal val="ppt_h"/>
                                          </p:val>
                                        </p:tav>
                                        <p:tav tm="100000">
                                          <p:val>
                                            <p:fltVal val="0"/>
                                          </p:val>
                                        </p:tav>
                                      </p:tavLst>
                                    </p:anim>
                                    <p:anim calcmode="lin" valueType="num">
                                      <p:cBhvr>
                                        <p:cTn id="68" dur="500"/>
                                        <p:tgtEl>
                                          <p:spTgt spid="9236"/>
                                        </p:tgtEl>
                                        <p:attrNameLst>
                                          <p:attrName>style.rotation</p:attrName>
                                        </p:attrNameLst>
                                      </p:cBhvr>
                                      <p:tavLst>
                                        <p:tav tm="0">
                                          <p:val>
                                            <p:fltVal val="0"/>
                                          </p:val>
                                        </p:tav>
                                        <p:tav tm="100000">
                                          <p:val>
                                            <p:fltVal val="360"/>
                                          </p:val>
                                        </p:tav>
                                      </p:tavLst>
                                    </p:anim>
                                    <p:animEffect transition="out" filter="fade">
                                      <p:cBhvr>
                                        <p:cTn id="69" dur="500"/>
                                        <p:tgtEl>
                                          <p:spTgt spid="9236"/>
                                        </p:tgtEl>
                                      </p:cBhvr>
                                    </p:animEffect>
                                    <p:set>
                                      <p:cBhvr>
                                        <p:cTn id="70" dur="1" fill="hold">
                                          <p:stCondLst>
                                            <p:cond delay="499"/>
                                          </p:stCondLst>
                                        </p:cTn>
                                        <p:tgtEl>
                                          <p:spTgt spid="9236"/>
                                        </p:tgtEl>
                                        <p:attrNameLst>
                                          <p:attrName>style.visibility</p:attrName>
                                        </p:attrNameLst>
                                      </p:cBhvr>
                                      <p:to>
                                        <p:strVal val="hidden"/>
                                      </p:to>
                                    </p:set>
                                  </p:childTnLst>
                                </p:cTn>
                              </p:par>
                            </p:childTnLst>
                          </p:cTn>
                        </p:par>
                      </p:childTnLst>
                    </p:cTn>
                  </p:par>
                </p:childTnLst>
              </p:cTn>
              <p:nextCondLst>
                <p:cond evt="onClick" delay="0">
                  <p:tgtEl>
                    <p:spTgt spid="9236"/>
                  </p:tgtEl>
                </p:cond>
              </p:nextCondLst>
            </p:seq>
            <p:seq concurrent="1" nextAc="seek">
              <p:cTn id="71" restart="whenNotActive" fill="hold" evtFilter="cancelBubble" nodeType="interactiveSeq">
                <p:stCondLst>
                  <p:cond evt="onClick" delay="0">
                    <p:tgtEl>
                      <p:spTgt spid="92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49" presetClass="exit" presetSubtype="0" accel="100000" fill="hold" grpId="0" nodeType="withEffect">
                                  <p:stCondLst>
                                    <p:cond delay="0"/>
                                  </p:stCondLst>
                                  <p:childTnLst>
                                    <p:anim calcmode="lin" valueType="num">
                                      <p:cBhvr>
                                        <p:cTn id="75" dur="500"/>
                                        <p:tgtEl>
                                          <p:spTgt spid="9237"/>
                                        </p:tgtEl>
                                        <p:attrNameLst>
                                          <p:attrName>ppt_w</p:attrName>
                                        </p:attrNameLst>
                                      </p:cBhvr>
                                      <p:tavLst>
                                        <p:tav tm="0">
                                          <p:val>
                                            <p:strVal val="ppt_w"/>
                                          </p:val>
                                        </p:tav>
                                        <p:tav tm="100000">
                                          <p:val>
                                            <p:fltVal val="0"/>
                                          </p:val>
                                        </p:tav>
                                      </p:tavLst>
                                    </p:anim>
                                    <p:anim calcmode="lin" valueType="num">
                                      <p:cBhvr>
                                        <p:cTn id="76" dur="500"/>
                                        <p:tgtEl>
                                          <p:spTgt spid="9237"/>
                                        </p:tgtEl>
                                        <p:attrNameLst>
                                          <p:attrName>ppt_h</p:attrName>
                                        </p:attrNameLst>
                                      </p:cBhvr>
                                      <p:tavLst>
                                        <p:tav tm="0">
                                          <p:val>
                                            <p:strVal val="ppt_h"/>
                                          </p:val>
                                        </p:tav>
                                        <p:tav tm="100000">
                                          <p:val>
                                            <p:fltVal val="0"/>
                                          </p:val>
                                        </p:tav>
                                      </p:tavLst>
                                    </p:anim>
                                    <p:anim calcmode="lin" valueType="num">
                                      <p:cBhvr>
                                        <p:cTn id="77" dur="500"/>
                                        <p:tgtEl>
                                          <p:spTgt spid="9237"/>
                                        </p:tgtEl>
                                        <p:attrNameLst>
                                          <p:attrName>style.rotation</p:attrName>
                                        </p:attrNameLst>
                                      </p:cBhvr>
                                      <p:tavLst>
                                        <p:tav tm="0">
                                          <p:val>
                                            <p:fltVal val="0"/>
                                          </p:val>
                                        </p:tav>
                                        <p:tav tm="100000">
                                          <p:val>
                                            <p:fltVal val="360"/>
                                          </p:val>
                                        </p:tav>
                                      </p:tavLst>
                                    </p:anim>
                                    <p:animEffect transition="out" filter="fade">
                                      <p:cBhvr>
                                        <p:cTn id="78" dur="500"/>
                                        <p:tgtEl>
                                          <p:spTgt spid="9237"/>
                                        </p:tgtEl>
                                      </p:cBhvr>
                                    </p:animEffect>
                                    <p:set>
                                      <p:cBhvr>
                                        <p:cTn id="79" dur="1" fill="hold">
                                          <p:stCondLst>
                                            <p:cond delay="499"/>
                                          </p:stCondLst>
                                        </p:cTn>
                                        <p:tgtEl>
                                          <p:spTgt spid="9237"/>
                                        </p:tgtEl>
                                        <p:attrNameLst>
                                          <p:attrName>style.visibility</p:attrName>
                                        </p:attrNameLst>
                                      </p:cBhvr>
                                      <p:to>
                                        <p:strVal val="hidden"/>
                                      </p:to>
                                    </p:set>
                                  </p:childTnLst>
                                </p:cTn>
                              </p:par>
                            </p:childTnLst>
                          </p:cTn>
                        </p:par>
                      </p:childTnLst>
                    </p:cTn>
                  </p:par>
                </p:childTnLst>
              </p:cTn>
              <p:nextCondLst>
                <p:cond evt="onClick" delay="0">
                  <p:tgtEl>
                    <p:spTgt spid="9237"/>
                  </p:tgtEl>
                </p:cond>
              </p:nextCondLst>
            </p:seq>
            <p:seq concurrent="1" nextAc="seek">
              <p:cTn id="80" restart="whenNotActive" fill="hold" evtFilter="cancelBubble" nodeType="interactiveSeq">
                <p:stCondLst>
                  <p:cond evt="onClick" delay="0">
                    <p:tgtEl>
                      <p:spTgt spid="922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9" presetClass="exit" presetSubtype="0" accel="100000" fill="hold" grpId="0" nodeType="withEffect">
                                  <p:stCondLst>
                                    <p:cond delay="0"/>
                                  </p:stCondLst>
                                  <p:childTnLst>
                                    <p:anim calcmode="lin" valueType="num">
                                      <p:cBhvr>
                                        <p:cTn id="84" dur="500"/>
                                        <p:tgtEl>
                                          <p:spTgt spid="9222"/>
                                        </p:tgtEl>
                                        <p:attrNameLst>
                                          <p:attrName>ppt_w</p:attrName>
                                        </p:attrNameLst>
                                      </p:cBhvr>
                                      <p:tavLst>
                                        <p:tav tm="0">
                                          <p:val>
                                            <p:strVal val="ppt_w"/>
                                          </p:val>
                                        </p:tav>
                                        <p:tav tm="100000">
                                          <p:val>
                                            <p:fltVal val="0"/>
                                          </p:val>
                                        </p:tav>
                                      </p:tavLst>
                                    </p:anim>
                                    <p:anim calcmode="lin" valueType="num">
                                      <p:cBhvr>
                                        <p:cTn id="85" dur="500"/>
                                        <p:tgtEl>
                                          <p:spTgt spid="9222"/>
                                        </p:tgtEl>
                                        <p:attrNameLst>
                                          <p:attrName>ppt_h</p:attrName>
                                        </p:attrNameLst>
                                      </p:cBhvr>
                                      <p:tavLst>
                                        <p:tav tm="0">
                                          <p:val>
                                            <p:strVal val="ppt_h"/>
                                          </p:val>
                                        </p:tav>
                                        <p:tav tm="100000">
                                          <p:val>
                                            <p:fltVal val="0"/>
                                          </p:val>
                                        </p:tav>
                                      </p:tavLst>
                                    </p:anim>
                                    <p:anim calcmode="lin" valueType="num">
                                      <p:cBhvr>
                                        <p:cTn id="86" dur="500"/>
                                        <p:tgtEl>
                                          <p:spTgt spid="9222"/>
                                        </p:tgtEl>
                                        <p:attrNameLst>
                                          <p:attrName>style.rotation</p:attrName>
                                        </p:attrNameLst>
                                      </p:cBhvr>
                                      <p:tavLst>
                                        <p:tav tm="0">
                                          <p:val>
                                            <p:fltVal val="0"/>
                                          </p:val>
                                        </p:tav>
                                        <p:tav tm="100000">
                                          <p:val>
                                            <p:fltVal val="360"/>
                                          </p:val>
                                        </p:tav>
                                      </p:tavLst>
                                    </p:anim>
                                    <p:animEffect transition="out" filter="fade">
                                      <p:cBhvr>
                                        <p:cTn id="87" dur="500"/>
                                        <p:tgtEl>
                                          <p:spTgt spid="9222"/>
                                        </p:tgtEl>
                                      </p:cBhvr>
                                    </p:animEffect>
                                    <p:set>
                                      <p:cBhvr>
                                        <p:cTn id="88" dur="1" fill="hold">
                                          <p:stCondLst>
                                            <p:cond delay="499"/>
                                          </p:stCondLst>
                                        </p:cTn>
                                        <p:tgtEl>
                                          <p:spTgt spid="9222"/>
                                        </p:tgtEl>
                                        <p:attrNameLst>
                                          <p:attrName>style.visibility</p:attrName>
                                        </p:attrNameLst>
                                      </p:cBhvr>
                                      <p:to>
                                        <p:strVal val="hidden"/>
                                      </p:to>
                                    </p:set>
                                  </p:childTnLst>
                                </p:cTn>
                              </p:par>
                            </p:childTnLst>
                          </p:cTn>
                        </p:par>
                      </p:childTnLst>
                    </p:cTn>
                  </p:par>
                </p:childTnLst>
              </p:cTn>
              <p:nextCondLst>
                <p:cond evt="onClick" delay="0">
                  <p:tgtEl>
                    <p:spTgt spid="9222"/>
                  </p:tgtEl>
                </p:cond>
              </p:nextCondLst>
            </p:seq>
            <p:seq concurrent="1" nextAc="seek">
              <p:cTn id="89" restart="whenNotActive" fill="hold" evtFilter="cancelBubble" nodeType="interactiveSeq">
                <p:stCondLst>
                  <p:cond evt="onClick" delay="0">
                    <p:tgtEl>
                      <p:spTgt spid="922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49" presetClass="exit" presetSubtype="0" accel="100000" fill="hold" grpId="0" nodeType="withEffect">
                                  <p:stCondLst>
                                    <p:cond delay="0"/>
                                  </p:stCondLst>
                                  <p:childTnLst>
                                    <p:anim calcmode="lin" valueType="num">
                                      <p:cBhvr>
                                        <p:cTn id="93" dur="500"/>
                                        <p:tgtEl>
                                          <p:spTgt spid="9224"/>
                                        </p:tgtEl>
                                        <p:attrNameLst>
                                          <p:attrName>ppt_w</p:attrName>
                                        </p:attrNameLst>
                                      </p:cBhvr>
                                      <p:tavLst>
                                        <p:tav tm="0">
                                          <p:val>
                                            <p:strVal val="ppt_w"/>
                                          </p:val>
                                        </p:tav>
                                        <p:tav tm="100000">
                                          <p:val>
                                            <p:fltVal val="0"/>
                                          </p:val>
                                        </p:tav>
                                      </p:tavLst>
                                    </p:anim>
                                    <p:anim calcmode="lin" valueType="num">
                                      <p:cBhvr>
                                        <p:cTn id="94" dur="500"/>
                                        <p:tgtEl>
                                          <p:spTgt spid="9224"/>
                                        </p:tgtEl>
                                        <p:attrNameLst>
                                          <p:attrName>ppt_h</p:attrName>
                                        </p:attrNameLst>
                                      </p:cBhvr>
                                      <p:tavLst>
                                        <p:tav tm="0">
                                          <p:val>
                                            <p:strVal val="ppt_h"/>
                                          </p:val>
                                        </p:tav>
                                        <p:tav tm="100000">
                                          <p:val>
                                            <p:fltVal val="0"/>
                                          </p:val>
                                        </p:tav>
                                      </p:tavLst>
                                    </p:anim>
                                    <p:anim calcmode="lin" valueType="num">
                                      <p:cBhvr>
                                        <p:cTn id="95" dur="500"/>
                                        <p:tgtEl>
                                          <p:spTgt spid="9224"/>
                                        </p:tgtEl>
                                        <p:attrNameLst>
                                          <p:attrName>style.rotation</p:attrName>
                                        </p:attrNameLst>
                                      </p:cBhvr>
                                      <p:tavLst>
                                        <p:tav tm="0">
                                          <p:val>
                                            <p:fltVal val="0"/>
                                          </p:val>
                                        </p:tav>
                                        <p:tav tm="100000">
                                          <p:val>
                                            <p:fltVal val="360"/>
                                          </p:val>
                                        </p:tav>
                                      </p:tavLst>
                                    </p:anim>
                                    <p:animEffect transition="out" filter="fade">
                                      <p:cBhvr>
                                        <p:cTn id="96" dur="500"/>
                                        <p:tgtEl>
                                          <p:spTgt spid="9224"/>
                                        </p:tgtEl>
                                      </p:cBhvr>
                                    </p:animEffect>
                                    <p:set>
                                      <p:cBhvr>
                                        <p:cTn id="97" dur="1" fill="hold">
                                          <p:stCondLst>
                                            <p:cond delay="499"/>
                                          </p:stCondLst>
                                        </p:cTn>
                                        <p:tgtEl>
                                          <p:spTgt spid="9224"/>
                                        </p:tgtEl>
                                        <p:attrNameLst>
                                          <p:attrName>style.visibility</p:attrName>
                                        </p:attrNameLst>
                                      </p:cBhvr>
                                      <p:to>
                                        <p:strVal val="hidden"/>
                                      </p:to>
                                    </p:set>
                                  </p:childTnLst>
                                </p:cTn>
                              </p:par>
                            </p:childTnLst>
                          </p:cTn>
                        </p:par>
                      </p:childTnLst>
                    </p:cTn>
                  </p:par>
                </p:childTnLst>
              </p:cTn>
              <p:nextCondLst>
                <p:cond evt="onClick" delay="0">
                  <p:tgtEl>
                    <p:spTgt spid="9224"/>
                  </p:tgtEl>
                </p:cond>
              </p:nextCondLst>
            </p:seq>
            <p:seq concurrent="1" nextAc="seek">
              <p:cTn id="98" restart="whenNotActive" fill="hold" evtFilter="cancelBubble" nodeType="interactiveSeq">
                <p:stCondLst>
                  <p:cond evt="onClick" delay="0">
                    <p:tgtEl>
                      <p:spTgt spid="9223"/>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49" presetClass="exit" presetSubtype="0" accel="100000" fill="hold" grpId="0" nodeType="withEffect">
                                  <p:stCondLst>
                                    <p:cond delay="0"/>
                                  </p:stCondLst>
                                  <p:childTnLst>
                                    <p:anim calcmode="lin" valueType="num">
                                      <p:cBhvr>
                                        <p:cTn id="102" dur="500"/>
                                        <p:tgtEl>
                                          <p:spTgt spid="9223"/>
                                        </p:tgtEl>
                                        <p:attrNameLst>
                                          <p:attrName>ppt_w</p:attrName>
                                        </p:attrNameLst>
                                      </p:cBhvr>
                                      <p:tavLst>
                                        <p:tav tm="0">
                                          <p:val>
                                            <p:strVal val="ppt_w"/>
                                          </p:val>
                                        </p:tav>
                                        <p:tav tm="100000">
                                          <p:val>
                                            <p:fltVal val="0"/>
                                          </p:val>
                                        </p:tav>
                                      </p:tavLst>
                                    </p:anim>
                                    <p:anim calcmode="lin" valueType="num">
                                      <p:cBhvr>
                                        <p:cTn id="103" dur="500"/>
                                        <p:tgtEl>
                                          <p:spTgt spid="9223"/>
                                        </p:tgtEl>
                                        <p:attrNameLst>
                                          <p:attrName>ppt_h</p:attrName>
                                        </p:attrNameLst>
                                      </p:cBhvr>
                                      <p:tavLst>
                                        <p:tav tm="0">
                                          <p:val>
                                            <p:strVal val="ppt_h"/>
                                          </p:val>
                                        </p:tav>
                                        <p:tav tm="100000">
                                          <p:val>
                                            <p:fltVal val="0"/>
                                          </p:val>
                                        </p:tav>
                                      </p:tavLst>
                                    </p:anim>
                                    <p:anim calcmode="lin" valueType="num">
                                      <p:cBhvr>
                                        <p:cTn id="104" dur="500"/>
                                        <p:tgtEl>
                                          <p:spTgt spid="9223"/>
                                        </p:tgtEl>
                                        <p:attrNameLst>
                                          <p:attrName>style.rotation</p:attrName>
                                        </p:attrNameLst>
                                      </p:cBhvr>
                                      <p:tavLst>
                                        <p:tav tm="0">
                                          <p:val>
                                            <p:fltVal val="0"/>
                                          </p:val>
                                        </p:tav>
                                        <p:tav tm="100000">
                                          <p:val>
                                            <p:fltVal val="360"/>
                                          </p:val>
                                        </p:tav>
                                      </p:tavLst>
                                    </p:anim>
                                    <p:animEffect transition="out" filter="fade">
                                      <p:cBhvr>
                                        <p:cTn id="105" dur="500"/>
                                        <p:tgtEl>
                                          <p:spTgt spid="9223"/>
                                        </p:tgtEl>
                                      </p:cBhvr>
                                    </p:animEffect>
                                    <p:set>
                                      <p:cBhvr>
                                        <p:cTn id="106" dur="1" fill="hold">
                                          <p:stCondLst>
                                            <p:cond delay="499"/>
                                          </p:stCondLst>
                                        </p:cTn>
                                        <p:tgtEl>
                                          <p:spTgt spid="9223"/>
                                        </p:tgtEl>
                                        <p:attrNameLst>
                                          <p:attrName>style.visibility</p:attrName>
                                        </p:attrNameLst>
                                      </p:cBhvr>
                                      <p:to>
                                        <p:strVal val="hidden"/>
                                      </p:to>
                                    </p:set>
                                  </p:childTnLst>
                                </p:cTn>
                              </p:par>
                            </p:childTnLst>
                          </p:cTn>
                        </p:par>
                      </p:childTnLst>
                    </p:cTn>
                  </p:par>
                </p:childTnLst>
              </p:cTn>
              <p:nextCondLst>
                <p:cond evt="onClick" delay="0">
                  <p:tgtEl>
                    <p:spTgt spid="9223"/>
                  </p:tgtEl>
                </p:cond>
              </p:nextCondLst>
            </p:seq>
          </p:childTnLst>
        </p:cTn>
      </p:par>
    </p:tnLst>
    <p:bldLst>
      <p:bldP spid="9221" grpId="0" animBg="1"/>
      <p:bldP spid="9222" grpId="0" animBg="1"/>
      <p:bldP spid="9223" grpId="0" animBg="1"/>
      <p:bldP spid="9224" grpId="0" animBg="1"/>
      <p:bldP spid="9229" grpId="0"/>
      <p:bldP spid="9232" grpId="0" animBg="1"/>
      <p:bldP spid="9233" grpId="0" animBg="1"/>
      <p:bldP spid="9234" grpId="0" animBg="1"/>
      <p:bldP spid="9235" grpId="0" animBg="1"/>
      <p:bldP spid="9236" grpId="0" animBg="1"/>
      <p:bldP spid="9237" grpId="0" animBg="1"/>
      <p:bldP spid="92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008" y="-360359"/>
            <a:ext cx="11828899" cy="1642903"/>
          </a:xfrm>
        </p:spPr>
        <p:txBody>
          <a:bodyPr>
            <a:noAutofit/>
          </a:bodyPr>
          <a:lstStyle/>
          <a:p>
            <a:r>
              <a:rPr lang="en-US" sz="3200" b="1" dirty="0" smtClean="0">
                <a:latin typeface="Century Gothic"/>
                <a:cs typeface="Century Gothic"/>
              </a:rPr>
              <a:t>Does this food come from plants or animals?</a:t>
            </a:r>
            <a:endParaRPr lang="en-US" sz="3200" b="1" dirty="0">
              <a:latin typeface="Century Gothic"/>
              <a:cs typeface="Century Gothic"/>
            </a:endParaRPr>
          </a:p>
        </p:txBody>
      </p:sp>
      <p:pic>
        <p:nvPicPr>
          <p:cNvPr id="3" name="Picture 2" descr="e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18" y="874889"/>
            <a:ext cx="1722182" cy="2262720"/>
          </a:xfrm>
          <a:prstGeom prst="rect">
            <a:avLst/>
          </a:prstGeom>
        </p:spPr>
      </p:pic>
      <p:pic>
        <p:nvPicPr>
          <p:cNvPr id="4" name="Picture 3" descr="chopsticks-15454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574" y="4071302"/>
            <a:ext cx="3400778" cy="2238846"/>
          </a:xfrm>
          <a:prstGeom prst="rect">
            <a:avLst/>
          </a:prstGeom>
        </p:spPr>
      </p:pic>
      <p:pic>
        <p:nvPicPr>
          <p:cNvPr id="5" name="Picture 4" descr="fries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7197" y="719666"/>
            <a:ext cx="1818242" cy="2384580"/>
          </a:xfrm>
          <a:prstGeom prst="rect">
            <a:avLst/>
          </a:prstGeom>
        </p:spPr>
      </p:pic>
      <p:pic>
        <p:nvPicPr>
          <p:cNvPr id="6" name="Picture 5" descr="sandwic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4581" y="1267121"/>
            <a:ext cx="2700160" cy="2204212"/>
          </a:xfrm>
          <a:prstGeom prst="rect">
            <a:avLst/>
          </a:prstGeom>
        </p:spPr>
      </p:pic>
      <p:pic>
        <p:nvPicPr>
          <p:cNvPr id="7" name="Picture 6" descr="spaghetti.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12" y="3471333"/>
            <a:ext cx="3406440" cy="2987377"/>
          </a:xfrm>
          <a:prstGeom prst="rect">
            <a:avLst/>
          </a:prstGeom>
        </p:spPr>
      </p:pic>
      <p:pic>
        <p:nvPicPr>
          <p:cNvPr id="9" name="Picture 8"/>
          <p:cNvPicPr>
            <a:picLocks noChangeAspect="1"/>
          </p:cNvPicPr>
          <p:nvPr/>
        </p:nvPicPr>
        <p:blipFill>
          <a:blip r:embed="rId8"/>
          <a:stretch>
            <a:fillRect/>
          </a:stretch>
        </p:blipFill>
        <p:spPr>
          <a:xfrm>
            <a:off x="6852356" y="719666"/>
            <a:ext cx="2136422" cy="2711613"/>
          </a:xfrm>
          <a:prstGeom prst="rect">
            <a:avLst/>
          </a:prstGeom>
        </p:spPr>
      </p:pic>
      <p:pic>
        <p:nvPicPr>
          <p:cNvPr id="10" name="Picture 9"/>
          <p:cNvPicPr>
            <a:picLocks noChangeAspect="1"/>
          </p:cNvPicPr>
          <p:nvPr/>
        </p:nvPicPr>
        <p:blipFill>
          <a:blip r:embed="rId9"/>
          <a:stretch>
            <a:fillRect/>
          </a:stretch>
        </p:blipFill>
        <p:spPr>
          <a:xfrm>
            <a:off x="6378222" y="3757789"/>
            <a:ext cx="2610556" cy="2309338"/>
          </a:xfrm>
          <a:prstGeom prst="rect">
            <a:avLst/>
          </a:prstGeom>
        </p:spPr>
      </p:pic>
    </p:spTree>
    <p:extLst>
      <p:ext uri="{BB962C8B-B14F-4D97-AF65-F5344CB8AC3E}">
        <p14:creationId xmlns:p14="http://schemas.microsoft.com/office/powerpoint/2010/main" val="4101839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9"/>
            <a:ext cx="8475134" cy="239285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did we learn?</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7974595" cy="1958387"/>
          </a:xfrm>
        </p:spPr>
        <p:txBody>
          <a:bodyPr>
            <a:noAutofit/>
          </a:bodyPr>
          <a:lstStyle/>
          <a:p>
            <a:r>
              <a:rPr lang="en-US" sz="2800" dirty="0">
                <a:latin typeface="Century Gothic"/>
                <a:cs typeface="Century Gothic"/>
              </a:rPr>
              <a:t>Saying the ‘</a:t>
            </a:r>
            <a:r>
              <a:rPr lang="en-US" sz="2800" dirty="0" err="1">
                <a:latin typeface="Century Gothic"/>
                <a:cs typeface="Century Gothic"/>
              </a:rPr>
              <a:t>sn</a:t>
            </a:r>
            <a:r>
              <a:rPr lang="en-US" sz="2800" dirty="0">
                <a:latin typeface="Century Gothic"/>
                <a:cs typeface="Century Gothic"/>
              </a:rPr>
              <a:t>’ and ‘</a:t>
            </a:r>
            <a:r>
              <a:rPr lang="en-US" sz="2800" dirty="0" err="1">
                <a:latin typeface="Century Gothic"/>
                <a:cs typeface="Century Gothic"/>
              </a:rPr>
              <a:t>ar</a:t>
            </a:r>
            <a:r>
              <a:rPr lang="en-US" sz="2800" dirty="0">
                <a:latin typeface="Century Gothic"/>
                <a:cs typeface="Century Gothic"/>
              </a:rPr>
              <a:t>’ sound</a:t>
            </a:r>
          </a:p>
          <a:p>
            <a:r>
              <a:rPr lang="en-US" sz="2800" dirty="0">
                <a:latin typeface="Century Gothic"/>
                <a:cs typeface="Century Gothic"/>
              </a:rPr>
              <a:t>New “</a:t>
            </a:r>
            <a:r>
              <a:rPr lang="en-US" sz="2800" dirty="0" err="1">
                <a:latin typeface="Century Gothic"/>
                <a:cs typeface="Century Gothic"/>
              </a:rPr>
              <a:t>sn</a:t>
            </a:r>
            <a:r>
              <a:rPr lang="en-US" sz="2800" dirty="0">
                <a:latin typeface="Century Gothic"/>
                <a:cs typeface="Century Gothic"/>
              </a:rPr>
              <a:t>” and ‘</a:t>
            </a:r>
            <a:r>
              <a:rPr lang="en-US" sz="2800" dirty="0" err="1">
                <a:latin typeface="Century Gothic"/>
                <a:cs typeface="Century Gothic"/>
              </a:rPr>
              <a:t>ar</a:t>
            </a:r>
            <a:r>
              <a:rPr lang="en-US" sz="2800" dirty="0">
                <a:latin typeface="Century Gothic"/>
                <a:cs typeface="Century Gothic"/>
              </a:rPr>
              <a:t>’ words</a:t>
            </a:r>
          </a:p>
          <a:p>
            <a:r>
              <a:rPr lang="en-US" sz="2800" dirty="0">
                <a:latin typeface="Century Gothic"/>
                <a:cs typeface="Century Gothic"/>
              </a:rPr>
              <a:t>Practiced “and”, “or”, “but”, “because”, “his”, “hers”, “theirs”, “ours” and “its”</a:t>
            </a:r>
          </a:p>
          <a:p>
            <a:pPr marL="0" indent="0">
              <a:buNone/>
            </a:pPr>
            <a:endParaRPr lang="en-US" sz="2800" dirty="0">
              <a:latin typeface="Century Gothic"/>
              <a:cs typeface="Century Gothic"/>
            </a:endParaRPr>
          </a:p>
          <a:p>
            <a:pPr marL="0" indent="0">
              <a:buNone/>
            </a:pPr>
            <a:endParaRPr lang="en-US" sz="2800" dirty="0">
              <a:latin typeface="Century Gothic"/>
              <a:cs typeface="Century Gothic"/>
            </a:endParaRPr>
          </a:p>
          <a:p>
            <a:endParaRPr lang="en-US" sz="2800">
              <a:latin typeface="Century Gothic"/>
              <a:cs typeface="Century Gothic"/>
            </a:endParaRPr>
          </a:p>
          <a:p>
            <a:endParaRPr lang="en-US" sz="2800" dirty="0">
              <a:latin typeface="Century Gothic"/>
              <a:cs typeface="Century Gothic"/>
            </a:endParaRPr>
          </a:p>
        </p:txBody>
      </p:sp>
      <p:pic>
        <p:nvPicPr>
          <p:cNvPr id="4" name="Picture 3" descr="school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435" y="4125566"/>
            <a:ext cx="4267200" cy="2051304"/>
          </a:xfrm>
          <a:prstGeom prst="rect">
            <a:avLst/>
          </a:prstGeom>
        </p:spPr>
      </p:pic>
    </p:spTree>
    <p:extLst>
      <p:ext uri="{BB962C8B-B14F-4D97-AF65-F5344CB8AC3E}">
        <p14:creationId xmlns:p14="http://schemas.microsoft.com/office/powerpoint/2010/main" val="1061129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7156" y="1153786"/>
            <a:ext cx="8545349" cy="548405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r>
              <a:rPr lang="en-US" sz="2800" dirty="0" smtClean="0">
                <a:solidFill>
                  <a:schemeClr val="tx1"/>
                </a:solidFill>
                <a:latin typeface="Century Gothic"/>
                <a:cs typeface="Century Gothic"/>
              </a:rPr>
              <a:t>Condiments are </a:t>
            </a:r>
            <a:r>
              <a:rPr lang="en-US" sz="2800" dirty="0">
                <a:solidFill>
                  <a:schemeClr val="tx1"/>
                </a:solidFill>
                <a:latin typeface="Century Gothic"/>
                <a:cs typeface="Century Gothic"/>
              </a:rPr>
              <a:t>sauces that we put in our food to give it some extra flavor</a:t>
            </a:r>
            <a:r>
              <a:rPr lang="en-US" sz="2800" dirty="0" smtClean="0">
                <a:solidFill>
                  <a:schemeClr val="tx1"/>
                </a:solidFill>
                <a:latin typeface="Century Gothic"/>
                <a:cs typeface="Century Gothic"/>
              </a:rPr>
              <a:t>.</a:t>
            </a:r>
          </a:p>
          <a:p>
            <a:pPr marL="742950" indent="-742950">
              <a:buFontTx/>
              <a:buAutoNum type="arabicPeriod"/>
            </a:pPr>
            <a:r>
              <a:rPr lang="en-US" sz="2800" dirty="0">
                <a:solidFill>
                  <a:schemeClr val="tx1"/>
                </a:solidFill>
                <a:latin typeface="Century Gothic"/>
                <a:cs typeface="Century Gothic"/>
              </a:rPr>
              <a:t>What condiments do you use in your culture</a:t>
            </a:r>
            <a:r>
              <a:rPr lang="en-US" sz="2800" dirty="0" smtClean="0">
                <a:solidFill>
                  <a:schemeClr val="tx1"/>
                </a:solidFill>
                <a:latin typeface="Century Gothic"/>
                <a:cs typeface="Century Gothic"/>
              </a:rPr>
              <a:t>?</a:t>
            </a:r>
          </a:p>
          <a:p>
            <a:pPr marL="742950" indent="-742950">
              <a:buAutoNum type="arabicPeriod"/>
            </a:pPr>
            <a:r>
              <a:rPr lang="en-US" sz="2800" dirty="0" smtClean="0">
                <a:solidFill>
                  <a:schemeClr val="tx1"/>
                </a:solidFill>
                <a:latin typeface="Century Gothic"/>
                <a:cs typeface="Century Gothic"/>
              </a:rPr>
              <a:t>Match these words with the condiments in the photo:  </a:t>
            </a:r>
            <a:r>
              <a:rPr lang="en-US" sz="2800" i="1" dirty="0" smtClean="0">
                <a:solidFill>
                  <a:schemeClr val="tx1"/>
                </a:solidFill>
                <a:latin typeface="Century Gothic"/>
                <a:cs typeface="Century Gothic"/>
              </a:rPr>
              <a:t>honey</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maple syrup</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mustard</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salt</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jam</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mayonnaise</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sugar</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vinegar, barbecue sauce</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soy sauce</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pepper</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hot sauce</a:t>
            </a:r>
            <a:r>
              <a:rPr lang="en-US" sz="2800" dirty="0" smtClean="0">
                <a:solidFill>
                  <a:schemeClr val="tx1"/>
                </a:solidFill>
                <a:latin typeface="Century Gothic"/>
                <a:cs typeface="Century Gothic"/>
              </a:rPr>
              <a:t>, </a:t>
            </a:r>
            <a:r>
              <a:rPr lang="en-US" sz="2800" i="1" dirty="0" smtClean="0">
                <a:solidFill>
                  <a:schemeClr val="tx1"/>
                </a:solidFill>
                <a:latin typeface="Century Gothic"/>
                <a:cs typeface="Century Gothic"/>
              </a:rPr>
              <a:t>wasabi</a:t>
            </a:r>
            <a:r>
              <a:rPr lang="en-US" sz="2800" dirty="0" smtClean="0">
                <a:solidFill>
                  <a:schemeClr val="tx1"/>
                </a:solidFill>
                <a:latin typeface="Century Gothic"/>
                <a:cs typeface="Century Gothic"/>
              </a:rPr>
              <a:t> and </a:t>
            </a:r>
            <a:r>
              <a:rPr lang="en-US" sz="2800" i="1" dirty="0" smtClean="0">
                <a:solidFill>
                  <a:schemeClr val="tx1"/>
                </a:solidFill>
                <a:latin typeface="Century Gothic"/>
                <a:cs typeface="Century Gothic"/>
              </a:rPr>
              <a:t>ketchup</a:t>
            </a:r>
            <a:r>
              <a:rPr lang="en-US" sz="2800" dirty="0" smtClean="0">
                <a:solidFill>
                  <a:schemeClr val="tx1"/>
                </a:solidFill>
                <a:latin typeface="Century Gothic"/>
                <a:cs typeface="Century Gothic"/>
              </a:rPr>
              <a:t>.</a:t>
            </a:r>
          </a:p>
          <a:p>
            <a:r>
              <a:rPr lang="en-US" sz="2800" b="1" dirty="0" smtClean="0">
                <a:solidFill>
                  <a:schemeClr val="tx1"/>
                </a:solidFill>
                <a:latin typeface="Century Gothic"/>
                <a:cs typeface="Century Gothic"/>
              </a:rPr>
              <a:t>	See condiment picture on the next slide.</a:t>
            </a:r>
            <a:endParaRPr lang="en-US" sz="2800" b="1" dirty="0">
              <a:solidFill>
                <a:schemeClr val="tx1"/>
              </a:solidFill>
              <a:latin typeface="Century Gothic"/>
              <a:cs typeface="Century Gothic"/>
            </a:endParaRPr>
          </a:p>
          <a:p>
            <a:endParaRPr lang="en-US" sz="2800" dirty="0" smtClean="0">
              <a:solidFill>
                <a:schemeClr val="tx1"/>
              </a:solidFill>
              <a:latin typeface="Century Gothic"/>
              <a:cs typeface="Century Gothic"/>
            </a:endParaRP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3" name="Picture 2" descr="ketchup-148935_960_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086" y="5030174"/>
            <a:ext cx="913913" cy="1827825"/>
          </a:xfrm>
          <a:prstGeom prst="rect">
            <a:avLst/>
          </a:prstGeom>
        </p:spPr>
      </p:pic>
      <p:pic>
        <p:nvPicPr>
          <p:cNvPr id="5" name="Picture 4" descr="oil-15985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623" y="4909292"/>
            <a:ext cx="1150679" cy="1996360"/>
          </a:xfrm>
          <a:prstGeom prst="rect">
            <a:avLst/>
          </a:prstGeom>
        </p:spPr>
      </p:pic>
    </p:spTree>
    <p:extLst>
      <p:ext uri="{BB962C8B-B14F-4D97-AF65-F5344CB8AC3E}">
        <p14:creationId xmlns:p14="http://schemas.microsoft.com/office/powerpoint/2010/main" val="59475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9248"/>
            <a:ext cx="8229600" cy="1143000"/>
          </a:xfrm>
        </p:spPr>
        <p:txBody>
          <a:bodyPr>
            <a:noAutofit/>
          </a:bodyPr>
          <a:lstStyle/>
          <a:p>
            <a:r>
              <a:rPr lang="en-US" sz="5000" b="1" dirty="0" smtClean="0">
                <a:latin typeface="Century Gothic"/>
                <a:cs typeface="Century Gothic"/>
              </a:rPr>
              <a:t>What did you eat?</a:t>
            </a:r>
            <a:endParaRPr lang="en-US" sz="5000" b="1" dirty="0">
              <a:latin typeface="Century Gothic"/>
              <a:cs typeface="Century Gothic"/>
            </a:endParaRPr>
          </a:p>
        </p:txBody>
      </p:sp>
      <p:pic>
        <p:nvPicPr>
          <p:cNvPr id="8" name="Picture 7" descr="Homework Kind of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332" y="747889"/>
            <a:ext cx="4721450" cy="6110111"/>
          </a:xfrm>
          <a:prstGeom prst="rect">
            <a:avLst/>
          </a:prstGeom>
        </p:spPr>
      </p:pic>
    </p:spTree>
    <p:extLst>
      <p:ext uri="{BB962C8B-B14F-4D97-AF65-F5344CB8AC3E}">
        <p14:creationId xmlns:p14="http://schemas.microsoft.com/office/powerpoint/2010/main" val="805124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di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09" y="2252562"/>
            <a:ext cx="8500877" cy="4205562"/>
          </a:xfrm>
          <a:prstGeom prst="rect">
            <a:avLst/>
          </a:prstGeom>
        </p:spPr>
      </p:pic>
      <p:sp>
        <p:nvSpPr>
          <p:cNvPr id="8" name="Title 1"/>
          <p:cNvSpPr>
            <a:spLocks noGrp="1"/>
          </p:cNvSpPr>
          <p:nvPr>
            <p:ph type="title"/>
          </p:nvPr>
        </p:nvSpPr>
        <p:spPr>
          <a:xfrm>
            <a:off x="169333" y="454108"/>
            <a:ext cx="8856133" cy="1630699"/>
          </a:xfrm>
        </p:spPr>
        <p:txBody>
          <a:bodyPr>
            <a:noAutofit/>
          </a:bodyPr>
          <a:lstStyle/>
          <a:p>
            <a:r>
              <a:rPr lang="en-US" sz="4800" b="1" dirty="0" smtClean="0">
                <a:latin typeface="Century Gothic"/>
                <a:cs typeface="Century Gothic"/>
              </a:rPr>
              <a:t>Homework</a:t>
            </a:r>
            <a:br>
              <a:rPr lang="en-US" sz="4800" b="1" dirty="0" smtClean="0">
                <a:latin typeface="Century Gothic"/>
                <a:cs typeface="Century Gothic"/>
              </a:rPr>
            </a:br>
            <a:r>
              <a:rPr lang="en-US" sz="1800" b="1" dirty="0" smtClean="0">
                <a:latin typeface="Century Gothic"/>
                <a:cs typeface="Century Gothic"/>
              </a:rPr>
              <a:t>Identify the condiments</a:t>
            </a:r>
            <a:r>
              <a:rPr lang="en-US" sz="1600" b="1" dirty="0" smtClean="0">
                <a:latin typeface="Century Gothic"/>
                <a:cs typeface="Century Gothic"/>
              </a:rPr>
              <a:t/>
            </a:r>
            <a:br>
              <a:rPr lang="en-US" sz="1600" b="1" dirty="0" smtClean="0">
                <a:latin typeface="Century Gothic"/>
                <a:cs typeface="Century Gothic"/>
              </a:rPr>
            </a:br>
            <a:r>
              <a:rPr lang="en-US" sz="2000" i="1" dirty="0" smtClean="0">
                <a:latin typeface="Century Gothic"/>
                <a:cs typeface="Century Gothic"/>
              </a:rPr>
              <a:t>honey</a:t>
            </a:r>
            <a:r>
              <a:rPr lang="en-US" sz="2000" dirty="0">
                <a:latin typeface="Century Gothic"/>
                <a:cs typeface="Century Gothic"/>
              </a:rPr>
              <a:t>, </a:t>
            </a:r>
            <a:r>
              <a:rPr lang="en-US" sz="2000" i="1" dirty="0">
                <a:latin typeface="Century Gothic"/>
                <a:cs typeface="Century Gothic"/>
              </a:rPr>
              <a:t>maple syrup</a:t>
            </a:r>
            <a:r>
              <a:rPr lang="en-US" sz="2000" dirty="0">
                <a:latin typeface="Century Gothic"/>
                <a:cs typeface="Century Gothic"/>
              </a:rPr>
              <a:t>, </a:t>
            </a:r>
            <a:r>
              <a:rPr lang="en-US" sz="2000" i="1" dirty="0">
                <a:latin typeface="Century Gothic"/>
                <a:cs typeface="Century Gothic"/>
              </a:rPr>
              <a:t>mustard</a:t>
            </a:r>
            <a:r>
              <a:rPr lang="en-US" sz="2000" dirty="0">
                <a:latin typeface="Century Gothic"/>
                <a:cs typeface="Century Gothic"/>
              </a:rPr>
              <a:t>, </a:t>
            </a:r>
            <a:r>
              <a:rPr lang="en-US" sz="2000" i="1" dirty="0">
                <a:latin typeface="Century Gothic"/>
                <a:cs typeface="Century Gothic"/>
              </a:rPr>
              <a:t>salt</a:t>
            </a:r>
            <a:r>
              <a:rPr lang="en-US" sz="2000" dirty="0">
                <a:latin typeface="Century Gothic"/>
                <a:cs typeface="Century Gothic"/>
              </a:rPr>
              <a:t>, </a:t>
            </a:r>
            <a:r>
              <a:rPr lang="en-US" sz="2000" i="1" dirty="0">
                <a:latin typeface="Century Gothic"/>
                <a:cs typeface="Century Gothic"/>
              </a:rPr>
              <a:t>jam</a:t>
            </a:r>
            <a:r>
              <a:rPr lang="en-US" sz="2000" dirty="0">
                <a:latin typeface="Century Gothic"/>
                <a:cs typeface="Century Gothic"/>
              </a:rPr>
              <a:t> </a:t>
            </a:r>
            <a:r>
              <a:rPr lang="en-US" sz="2000" i="1" dirty="0">
                <a:latin typeface="Century Gothic"/>
                <a:cs typeface="Century Gothic"/>
              </a:rPr>
              <a:t>mayonnaise</a:t>
            </a:r>
            <a:r>
              <a:rPr lang="en-US" sz="2000" dirty="0">
                <a:latin typeface="Century Gothic"/>
                <a:cs typeface="Century Gothic"/>
              </a:rPr>
              <a:t>, </a:t>
            </a:r>
            <a:r>
              <a:rPr lang="en-US" sz="2000" i="1" dirty="0">
                <a:latin typeface="Century Gothic"/>
                <a:cs typeface="Century Gothic"/>
              </a:rPr>
              <a:t>sugar</a:t>
            </a:r>
            <a:r>
              <a:rPr lang="en-US" sz="2000" dirty="0">
                <a:latin typeface="Century Gothic"/>
                <a:cs typeface="Century Gothic"/>
              </a:rPr>
              <a:t>, </a:t>
            </a:r>
            <a:r>
              <a:rPr lang="en-US" sz="2000" i="1" dirty="0">
                <a:latin typeface="Century Gothic"/>
                <a:cs typeface="Century Gothic"/>
              </a:rPr>
              <a:t>vinegar, barbecue sauce</a:t>
            </a:r>
            <a:r>
              <a:rPr lang="en-US" sz="2000" dirty="0">
                <a:latin typeface="Century Gothic"/>
                <a:cs typeface="Century Gothic"/>
              </a:rPr>
              <a:t>, </a:t>
            </a:r>
            <a:r>
              <a:rPr lang="en-US" sz="2000" i="1" dirty="0">
                <a:latin typeface="Century Gothic"/>
                <a:cs typeface="Century Gothic"/>
              </a:rPr>
              <a:t>soy sauce</a:t>
            </a:r>
            <a:r>
              <a:rPr lang="en-US" sz="2000" dirty="0">
                <a:latin typeface="Century Gothic"/>
                <a:cs typeface="Century Gothic"/>
              </a:rPr>
              <a:t>, </a:t>
            </a:r>
            <a:r>
              <a:rPr lang="en-US" sz="2000" i="1" dirty="0">
                <a:latin typeface="Century Gothic"/>
                <a:cs typeface="Century Gothic"/>
              </a:rPr>
              <a:t>pepper</a:t>
            </a:r>
            <a:r>
              <a:rPr lang="en-US" sz="2000" dirty="0">
                <a:latin typeface="Century Gothic"/>
                <a:cs typeface="Century Gothic"/>
              </a:rPr>
              <a:t>, </a:t>
            </a:r>
            <a:r>
              <a:rPr lang="en-US" sz="2000" i="1" dirty="0">
                <a:latin typeface="Century Gothic"/>
                <a:cs typeface="Century Gothic"/>
              </a:rPr>
              <a:t>hot sauce</a:t>
            </a:r>
            <a:r>
              <a:rPr lang="en-US" sz="2000" dirty="0">
                <a:latin typeface="Century Gothic"/>
                <a:cs typeface="Century Gothic"/>
              </a:rPr>
              <a:t>, </a:t>
            </a:r>
            <a:r>
              <a:rPr lang="en-US" sz="2000" i="1" dirty="0">
                <a:latin typeface="Century Gothic"/>
                <a:cs typeface="Century Gothic"/>
              </a:rPr>
              <a:t>wasabi</a:t>
            </a:r>
            <a:r>
              <a:rPr lang="en-US" sz="2000" dirty="0">
                <a:latin typeface="Century Gothic"/>
                <a:cs typeface="Century Gothic"/>
              </a:rPr>
              <a:t> and </a:t>
            </a:r>
            <a:r>
              <a:rPr lang="en-US" sz="2000" i="1" dirty="0">
                <a:latin typeface="Century Gothic"/>
                <a:cs typeface="Century Gothic"/>
              </a:rPr>
              <a:t>ketchup</a:t>
            </a:r>
            <a:r>
              <a:rPr lang="en-US" sz="2000" dirty="0">
                <a:latin typeface="Century Gothic"/>
                <a:cs typeface="Century Gothic"/>
              </a:rPr>
              <a:t>.</a:t>
            </a:r>
            <a:r>
              <a:rPr lang="en-US" sz="4800" dirty="0">
                <a:latin typeface="Century Gothic"/>
                <a:cs typeface="Century Gothic"/>
              </a:rPr>
              <a:t/>
            </a:r>
            <a:br>
              <a:rPr lang="en-US" sz="4800" dirty="0">
                <a:latin typeface="Century Gothic"/>
                <a:cs typeface="Century Gothic"/>
              </a:rPr>
            </a:br>
            <a:endParaRPr lang="en-US" sz="4800" b="1" dirty="0">
              <a:latin typeface="Century Gothic"/>
              <a:cs typeface="Century Gothic"/>
            </a:endParaRPr>
          </a:p>
        </p:txBody>
      </p:sp>
    </p:spTree>
    <p:extLst>
      <p:ext uri="{BB962C8B-B14F-4D97-AF65-F5344CB8AC3E}">
        <p14:creationId xmlns:p14="http://schemas.microsoft.com/office/powerpoint/2010/main" val="231778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b="1" dirty="0" smtClean="0">
                <a:latin typeface="Century Gothic"/>
                <a:cs typeface="Century Gothic"/>
              </a:rPr>
              <a:t>The SN Sound</a:t>
            </a:r>
            <a:endParaRPr lang="en-US" b="1" dirty="0">
              <a:latin typeface="Century Gothic"/>
              <a:cs typeface="Century Gothic"/>
            </a:endParaRPr>
          </a:p>
        </p:txBody>
      </p:sp>
      <p:pic>
        <p:nvPicPr>
          <p:cNvPr id="4" name="Picture 3" desc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3" y="980193"/>
            <a:ext cx="3893098" cy="5390444"/>
          </a:xfrm>
          <a:prstGeom prst="rect">
            <a:avLst/>
          </a:prstGeom>
        </p:spPr>
      </p:pic>
      <p:pic>
        <p:nvPicPr>
          <p:cNvPr id="5" name="Picture 4" descr="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221" y="969973"/>
            <a:ext cx="4515555" cy="5400664"/>
          </a:xfrm>
          <a:prstGeom prst="rect">
            <a:avLst/>
          </a:prstGeom>
        </p:spPr>
      </p:pic>
    </p:spTree>
    <p:extLst>
      <p:ext uri="{BB962C8B-B14F-4D97-AF65-F5344CB8AC3E}">
        <p14:creationId xmlns:p14="http://schemas.microsoft.com/office/powerpoint/2010/main" val="1903209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b="1" dirty="0" smtClean="0">
                <a:latin typeface="Century Gothic"/>
                <a:cs typeface="Century Gothic"/>
              </a:rPr>
              <a:t>The AR Sound</a:t>
            </a:r>
            <a:endParaRPr lang="en-US" b="1" dirty="0">
              <a:latin typeface="Century Gothic"/>
              <a:cs typeface="Century Gothic"/>
            </a:endParaRPr>
          </a:p>
        </p:txBody>
      </p:sp>
      <p:pic>
        <p:nvPicPr>
          <p:cNvPr id="4" name="Picture 3" desc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66" y="1352216"/>
            <a:ext cx="4755641" cy="4905532"/>
          </a:xfrm>
          <a:prstGeom prst="rect">
            <a:avLst/>
          </a:prstGeom>
        </p:spPr>
      </p:pic>
      <p:pic>
        <p:nvPicPr>
          <p:cNvPr id="5" name="Picture 4" descr="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607" y="1403526"/>
            <a:ext cx="3815958" cy="4854222"/>
          </a:xfrm>
          <a:prstGeom prst="rect">
            <a:avLst/>
          </a:prstGeom>
        </p:spPr>
      </p:pic>
    </p:spTree>
    <p:extLst>
      <p:ext uri="{BB962C8B-B14F-4D97-AF65-F5344CB8AC3E}">
        <p14:creationId xmlns:p14="http://schemas.microsoft.com/office/powerpoint/2010/main" val="64967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Let’s practice pronouncing the AR sound</a:t>
            </a:r>
            <a:endParaRPr lang="en-US" sz="3200" b="1" dirty="0">
              <a:latin typeface="Century Gothic"/>
              <a:cs typeface="Century Gothic"/>
            </a:endParaRPr>
          </a:p>
        </p:txBody>
      </p:sp>
      <p:pic>
        <p:nvPicPr>
          <p:cNvPr id="3" name="Picture 2" descr="phonics AR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38" y="740991"/>
            <a:ext cx="8531754" cy="6117009"/>
          </a:xfrm>
          <a:prstGeom prst="rect">
            <a:avLst/>
          </a:prstGeom>
        </p:spPr>
      </p:pic>
    </p:spTree>
    <p:extLst>
      <p:ext uri="{BB962C8B-B14F-4D97-AF65-F5344CB8AC3E}">
        <p14:creationId xmlns:p14="http://schemas.microsoft.com/office/powerpoint/2010/main" val="961154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Let’s practice pronouncing the SN sound</a:t>
            </a:r>
            <a:endParaRPr lang="en-US" sz="3200" b="1" dirty="0">
              <a:latin typeface="Century Gothic"/>
              <a:cs typeface="Century Gothic"/>
            </a:endParaRPr>
          </a:p>
        </p:txBody>
      </p:sp>
      <p:pic>
        <p:nvPicPr>
          <p:cNvPr id="5" name="Picture 4" descr="phonics SN pag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16" y="793816"/>
            <a:ext cx="8458076" cy="6064184"/>
          </a:xfrm>
          <a:prstGeom prst="rect">
            <a:avLst/>
          </a:prstGeom>
        </p:spPr>
      </p:pic>
    </p:spTree>
    <p:extLst>
      <p:ext uri="{BB962C8B-B14F-4D97-AF65-F5344CB8AC3E}">
        <p14:creationId xmlns:p14="http://schemas.microsoft.com/office/powerpoint/2010/main" val="134198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Let’s do some acting </a:t>
            </a:r>
            <a:endParaRPr lang="en-US" sz="3200" b="1" dirty="0">
              <a:latin typeface="Century Gothic"/>
              <a:cs typeface="Century Gothic"/>
            </a:endParaRPr>
          </a:p>
        </p:txBody>
      </p:sp>
      <p:pic>
        <p:nvPicPr>
          <p:cNvPr id="3" name="Picture 2" descr="FreeGreatPicture.com-30690-hand-gesture.jpg"/>
          <p:cNvPicPr>
            <a:picLocks noChangeAspect="1"/>
          </p:cNvPicPr>
          <p:nvPr/>
        </p:nvPicPr>
        <p:blipFill rotWithShape="1">
          <a:blip r:embed="rId3">
            <a:extLst>
              <a:ext uri="{28A0092B-C50C-407E-A947-70E740481C1C}">
                <a14:useLocalDpi xmlns:a14="http://schemas.microsoft.com/office/drawing/2010/main" val="0"/>
              </a:ext>
            </a:extLst>
          </a:blip>
          <a:srcRect l="1852" r="-3550"/>
          <a:stretch/>
        </p:blipFill>
        <p:spPr>
          <a:xfrm>
            <a:off x="0" y="914278"/>
            <a:ext cx="9468556" cy="5724493"/>
          </a:xfrm>
          <a:prstGeom prst="rect">
            <a:avLst/>
          </a:prstGeom>
        </p:spPr>
      </p:pic>
    </p:spTree>
    <p:extLst>
      <p:ext uri="{BB962C8B-B14F-4D97-AF65-F5344CB8AC3E}">
        <p14:creationId xmlns:p14="http://schemas.microsoft.com/office/powerpoint/2010/main" val="178151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8164" y="21783"/>
            <a:ext cx="8735836" cy="10441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Food </a:t>
            </a:r>
            <a:r>
              <a:rPr lang="en-US" sz="4000" b="1" dirty="0" err="1" smtClean="0">
                <a:latin typeface="Century Gothic"/>
                <a:cs typeface="Century Gothic"/>
              </a:rPr>
              <a:t>Scapes</a:t>
            </a:r>
            <a:endParaRPr lang="en-US" sz="4000" b="1" dirty="0" smtClean="0">
              <a:latin typeface="Century Gothic"/>
              <a:cs typeface="Century Gothic"/>
            </a:endParaRPr>
          </a:p>
          <a:p>
            <a:r>
              <a:rPr lang="en-US" sz="1800" dirty="0">
                <a:hlinkClick r:id="rId3"/>
              </a:rPr>
              <a:t>http://</a:t>
            </a:r>
            <a:r>
              <a:rPr lang="en-US" sz="1800" dirty="0" err="1">
                <a:hlinkClick r:id="rId3"/>
              </a:rPr>
              <a:t>twistedsifter.com</a:t>
            </a:r>
            <a:r>
              <a:rPr lang="en-US" sz="1800" dirty="0">
                <a:hlinkClick r:id="rId3"/>
              </a:rPr>
              <a:t>/2013/08/surreal-landscapes-made-from-food-carl-warner/</a:t>
            </a:r>
            <a:endParaRPr lang="en-US" sz="1800" dirty="0"/>
          </a:p>
        </p:txBody>
      </p:sp>
      <p:pic>
        <p:nvPicPr>
          <p:cNvPr id="6" name="Picture 5" descr="foodscap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64" y="1326446"/>
            <a:ext cx="8528311" cy="5315179"/>
          </a:xfrm>
          <a:prstGeom prst="rect">
            <a:avLst/>
          </a:prstGeom>
        </p:spPr>
      </p:pic>
    </p:spTree>
    <p:extLst>
      <p:ext uri="{BB962C8B-B14F-4D97-AF65-F5344CB8AC3E}">
        <p14:creationId xmlns:p14="http://schemas.microsoft.com/office/powerpoint/2010/main" val="4028149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1374</TotalTime>
  <Words>1098</Words>
  <Application>Microsoft Macintosh PowerPoint</Application>
  <PresentationFormat>On-screen Show (4:3)</PresentationFormat>
  <Paragraphs>191</Paragraphs>
  <Slides>30</Slides>
  <Notes>22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Lesson 9 FOOD  </vt:lpstr>
      <vt:lpstr>What we will learn today</vt:lpstr>
      <vt:lpstr>What did you eat?</vt:lpstr>
      <vt:lpstr>The SN Sound</vt:lpstr>
      <vt:lpstr>The AR Sound</vt:lpstr>
      <vt:lpstr>Let’s practice pronouncing the AR sound</vt:lpstr>
      <vt:lpstr>Let’s practice pronouncing the SN sound</vt:lpstr>
      <vt:lpstr>Let’s do some acting </vt:lpstr>
      <vt:lpstr>PowerPoint Presentation</vt:lpstr>
      <vt:lpstr>PowerPoint Presentation</vt:lpstr>
      <vt:lpstr>Fill in the blanks</vt:lpstr>
      <vt:lpstr>Answers</vt:lpstr>
      <vt:lpstr>His, Hers, Its</vt:lpstr>
      <vt:lpstr>PowerPoint Presentation</vt:lpstr>
      <vt:lpstr>Let’s Colour</vt:lpstr>
      <vt:lpstr>Theirs and 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this food come from plants or animals?</vt:lpstr>
      <vt:lpstr>What did we learn?</vt:lpstr>
      <vt:lpstr>Homework</vt:lpstr>
      <vt:lpstr>Homework Identify the condiments honey, maple syrup, mustard, salt, jam mayonnaise, sugar, vinegar, barbecue sauce, soy sauce, pepper, hot sauce, wasabi and ketchup.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149</cp:revision>
  <dcterms:created xsi:type="dcterms:W3CDTF">2016-07-01T14:02:12Z</dcterms:created>
  <dcterms:modified xsi:type="dcterms:W3CDTF">2016-07-31T13:00:25Z</dcterms:modified>
</cp:coreProperties>
</file>