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5"/>
  </p:notesMasterIdLst>
  <p:sldIdLst>
    <p:sldId id="257" r:id="rId2"/>
    <p:sldId id="259" r:id="rId3"/>
    <p:sldId id="304" r:id="rId4"/>
    <p:sldId id="260" r:id="rId5"/>
    <p:sldId id="261" r:id="rId6"/>
    <p:sldId id="262" r:id="rId7"/>
    <p:sldId id="263" r:id="rId8"/>
    <p:sldId id="323" r:id="rId9"/>
    <p:sldId id="347" r:id="rId10"/>
    <p:sldId id="266" r:id="rId11"/>
    <p:sldId id="267" r:id="rId12"/>
    <p:sldId id="324" r:id="rId13"/>
    <p:sldId id="325" r:id="rId14"/>
    <p:sldId id="326" r:id="rId15"/>
    <p:sldId id="268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9" r:id="rId30"/>
    <p:sldId id="320" r:id="rId31"/>
    <p:sldId id="321" r:id="rId32"/>
    <p:sldId id="322" r:id="rId33"/>
    <p:sldId id="281" r:id="rId34"/>
    <p:sldId id="348" r:id="rId35"/>
    <p:sldId id="349" r:id="rId36"/>
    <p:sldId id="340" r:id="rId37"/>
    <p:sldId id="342" r:id="rId38"/>
    <p:sldId id="345" r:id="rId39"/>
    <p:sldId id="343" r:id="rId40"/>
    <p:sldId id="344" r:id="rId41"/>
    <p:sldId id="341" r:id="rId42"/>
    <p:sldId id="350" r:id="rId43"/>
    <p:sldId id="351" r:id="rId44"/>
    <p:sldId id="352" r:id="rId45"/>
    <p:sldId id="353" r:id="rId46"/>
    <p:sldId id="354" r:id="rId47"/>
    <p:sldId id="355" r:id="rId48"/>
    <p:sldId id="357" r:id="rId49"/>
    <p:sldId id="356" r:id="rId50"/>
    <p:sldId id="346" r:id="rId51"/>
    <p:sldId id="284" r:id="rId52"/>
    <p:sldId id="327" r:id="rId53"/>
    <p:sldId id="328" r:id="rId54"/>
    <p:sldId id="329" r:id="rId55"/>
    <p:sldId id="330" r:id="rId56"/>
    <p:sldId id="331" r:id="rId57"/>
    <p:sldId id="332" r:id="rId58"/>
    <p:sldId id="333" r:id="rId59"/>
    <p:sldId id="334" r:id="rId60"/>
    <p:sldId id="335" r:id="rId61"/>
    <p:sldId id="336" r:id="rId62"/>
    <p:sldId id="337" r:id="rId63"/>
    <p:sldId id="338" r:id="rId64"/>
    <p:sldId id="293" r:id="rId65"/>
    <p:sldId id="294" r:id="rId66"/>
    <p:sldId id="296" r:id="rId67"/>
    <p:sldId id="297" r:id="rId68"/>
    <p:sldId id="358" r:id="rId69"/>
    <p:sldId id="359" r:id="rId70"/>
    <p:sldId id="299" r:id="rId71"/>
    <p:sldId id="360" r:id="rId72"/>
    <p:sldId id="303" r:id="rId73"/>
    <p:sldId id="339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4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6"/>
    <p:restoredTop sz="94590"/>
  </p:normalViewPr>
  <p:slideViewPr>
    <p:cSldViewPr snapToGrid="0" snapToObjects="1">
      <p:cViewPr>
        <p:scale>
          <a:sx n="68" d="100"/>
          <a:sy n="68" d="100"/>
        </p:scale>
        <p:origin x="-1056" y="-1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notesMaster" Target="notesMasters/notesMaster1.xml"/><Relationship Id="rId76" Type="http://schemas.openxmlformats.org/officeDocument/2006/relationships/printerSettings" Target="printerSettings/printerSettings1.bin"/><Relationship Id="rId77" Type="http://schemas.openxmlformats.org/officeDocument/2006/relationships/presProps" Target="presProps.xml"/><Relationship Id="rId78" Type="http://schemas.openxmlformats.org/officeDocument/2006/relationships/viewProps" Target="viewProps.xml"/><Relationship Id="rId79" Type="http://schemas.openxmlformats.org/officeDocument/2006/relationships/theme" Target="theme/theme1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B9E65-5A22-3845-8C7A-2F44AED0C576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D7400-586E-2447-96FC-985E35E27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73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6237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0828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4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8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86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8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3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1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265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3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0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48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D264-06B6-8442-9B48-0C904CD3C3C8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DB415-F445-F14A-818D-42A3D297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2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Relationship Id="rId3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3" Type="http://schemas.openxmlformats.org/officeDocument/2006/relationships/image" Target="../media/image1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Relationship Id="rId3" Type="http://schemas.openxmlformats.org/officeDocument/2006/relationships/image" Target="../media/image18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37.tiff"/><Relationship Id="rId5" Type="http://schemas.openxmlformats.org/officeDocument/2006/relationships/image" Target="../media/image38.tiff"/><Relationship Id="rId6" Type="http://schemas.openxmlformats.org/officeDocument/2006/relationships/image" Target="../media/image39.tiff"/><Relationship Id="rId7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4" Type="http://schemas.openxmlformats.org/officeDocument/2006/relationships/image" Target="../media/image44.tiff"/><Relationship Id="rId5" Type="http://schemas.openxmlformats.org/officeDocument/2006/relationships/image" Target="../media/image45.tiff"/><Relationship Id="rId6" Type="http://schemas.openxmlformats.org/officeDocument/2006/relationships/image" Target="../media/image46.tiff"/><Relationship Id="rId7" Type="http://schemas.openxmlformats.org/officeDocument/2006/relationships/image" Target="../media/image47.tiff"/><Relationship Id="rId8" Type="http://schemas.openxmlformats.org/officeDocument/2006/relationships/image" Target="../media/image48.tiff"/><Relationship Id="rId9" Type="http://schemas.openxmlformats.org/officeDocument/2006/relationships/image" Target="../media/image49.tiff"/><Relationship Id="rId10" Type="http://schemas.openxmlformats.org/officeDocument/2006/relationships/image" Target="../media/image5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tiff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4.tiff"/><Relationship Id="rId12" Type="http://schemas.openxmlformats.org/officeDocument/2006/relationships/image" Target="../media/image5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Relationship Id="rId3" Type="http://schemas.openxmlformats.org/officeDocument/2006/relationships/image" Target="../media/image45.tiff"/><Relationship Id="rId4" Type="http://schemas.openxmlformats.org/officeDocument/2006/relationships/image" Target="../media/image47.tiff"/><Relationship Id="rId5" Type="http://schemas.openxmlformats.org/officeDocument/2006/relationships/image" Target="../media/image48.tiff"/><Relationship Id="rId6" Type="http://schemas.openxmlformats.org/officeDocument/2006/relationships/image" Target="../media/image49.tiff"/><Relationship Id="rId7" Type="http://schemas.openxmlformats.org/officeDocument/2006/relationships/image" Target="../media/image50.tiff"/><Relationship Id="rId8" Type="http://schemas.openxmlformats.org/officeDocument/2006/relationships/image" Target="../media/image51.tiff"/><Relationship Id="rId9" Type="http://schemas.openxmlformats.org/officeDocument/2006/relationships/image" Target="../media/image52.tiff"/><Relationship Id="rId10" Type="http://schemas.openxmlformats.org/officeDocument/2006/relationships/image" Target="../media/image53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tiff"/><Relationship Id="rId3" Type="http://schemas.openxmlformats.org/officeDocument/2006/relationships/image" Target="../media/image64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tif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tif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tif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tif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tif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tif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tif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tif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69.tif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9.tif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59.tif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7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tif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tif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tif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7,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73056" y="2749832"/>
            <a:ext cx="2848859" cy="79801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773057" y="3402694"/>
            <a:ext cx="3227944" cy="487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mtClean="0">
                <a:solidFill>
                  <a:srgbClr val="FFFFFF"/>
                </a:solidFill>
              </a:rPr>
              <a:t>Lesson 7,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  <p:pic>
        <p:nvPicPr>
          <p:cNvPr id="10" name="Picture 9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4773056" y="2749832"/>
            <a:ext cx="2848859" cy="79801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4773057" y="3402694"/>
            <a:ext cx="3227944" cy="487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smtClean="0">
                <a:solidFill>
                  <a:srgbClr val="FFFFFF"/>
                </a:solidFill>
              </a:rPr>
              <a:t>Lesson 7,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143046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6780" y="171947"/>
            <a:ext cx="5172068" cy="98096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Family Day Everyday! </a:t>
            </a:r>
            <a:endParaRPr lang="en-US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56780" y="1087221"/>
            <a:ext cx="57631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2700" dirty="0" smtClean="0">
                <a:solidFill>
                  <a:srgbClr val="9B485C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What can you do every day to show </a:t>
            </a:r>
          </a:p>
          <a:p>
            <a:pPr algn="ctr"/>
            <a:r>
              <a:rPr lang="en-US" altLang="en-US" sz="2700" dirty="0" smtClean="0">
                <a:solidFill>
                  <a:srgbClr val="9B485C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your family you love them?</a:t>
            </a:r>
            <a:endParaRPr lang="en-US" sz="2700" dirty="0">
              <a:solidFill>
                <a:srgbClr val="9B485C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828222" y="3374270"/>
            <a:ext cx="1329469" cy="1463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055412" y="3717504"/>
            <a:ext cx="907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solidFill>
                  <a:schemeClr val="bg1"/>
                </a:solidFill>
              </a:rPr>
              <a:t>Family</a:t>
            </a:r>
          </a:p>
          <a:p>
            <a:pPr algn="ctr"/>
            <a:r>
              <a:rPr lang="en-US" sz="2100" dirty="0" smtClean="0">
                <a:solidFill>
                  <a:schemeClr val="bg1"/>
                </a:solidFill>
              </a:rPr>
              <a:t>Day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099464" y="2040677"/>
            <a:ext cx="2213963" cy="16573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ounded Rectangle 8"/>
          <p:cNvSpPr/>
          <p:nvPr/>
        </p:nvSpPr>
        <p:spPr>
          <a:xfrm>
            <a:off x="6099465" y="4585083"/>
            <a:ext cx="2213962" cy="1647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Rounded Rectangle 9"/>
          <p:cNvSpPr/>
          <p:nvPr/>
        </p:nvSpPr>
        <p:spPr>
          <a:xfrm>
            <a:off x="723331" y="4585083"/>
            <a:ext cx="2245645" cy="16972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ounded Rectangle 10"/>
          <p:cNvSpPr/>
          <p:nvPr/>
        </p:nvSpPr>
        <p:spPr>
          <a:xfrm>
            <a:off x="723331" y="1974234"/>
            <a:ext cx="2245645" cy="17238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3" name="Straight Arrow Connector 12"/>
          <p:cNvCxnSpPr>
            <a:stCxn id="5" idx="7"/>
            <a:endCxn id="7" idx="1"/>
          </p:cNvCxnSpPr>
          <p:nvPr/>
        </p:nvCxnSpPr>
        <p:spPr>
          <a:xfrm flipV="1">
            <a:off x="4962995" y="2869374"/>
            <a:ext cx="1136469" cy="719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5"/>
            <a:endCxn id="9" idx="1"/>
          </p:cNvCxnSpPr>
          <p:nvPr/>
        </p:nvCxnSpPr>
        <p:spPr>
          <a:xfrm>
            <a:off x="4962995" y="4623415"/>
            <a:ext cx="1136470" cy="785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3"/>
            <a:endCxn id="10" idx="3"/>
          </p:cNvCxnSpPr>
          <p:nvPr/>
        </p:nvCxnSpPr>
        <p:spPr>
          <a:xfrm flipH="1">
            <a:off x="2968976" y="4623415"/>
            <a:ext cx="1053942" cy="8103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1" idx="3"/>
          </p:cNvCxnSpPr>
          <p:nvPr/>
        </p:nvCxnSpPr>
        <p:spPr>
          <a:xfrm flipH="1" flipV="1">
            <a:off x="2968976" y="2836152"/>
            <a:ext cx="1339107" cy="1076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3728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204969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622676"/>
            <a:ext cx="665570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Making connections between ourselves and the 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world</a:t>
            </a: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57" y="3645051"/>
            <a:ext cx="2416351" cy="29377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44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749650" y="579547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Story Words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576016" y="2133575"/>
            <a:ext cx="1967381" cy="823898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Raccoon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928" y="3864546"/>
            <a:ext cx="3797696" cy="21362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57" y="3256675"/>
            <a:ext cx="3207224" cy="293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95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749650" y="579547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Story Words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576016" y="2295054"/>
            <a:ext cx="1967381" cy="823898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Opossum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67"/>
          <a:stretch/>
        </p:blipFill>
        <p:spPr>
          <a:xfrm>
            <a:off x="247650" y="3915068"/>
            <a:ext cx="4515700" cy="263145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5032" y="3915068"/>
            <a:ext cx="3205051" cy="263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663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749650" y="579547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Story Words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576016" y="2295054"/>
            <a:ext cx="1967381" cy="823898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Squirrel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992" y="3774575"/>
            <a:ext cx="3533940" cy="28865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284" y="3769376"/>
            <a:ext cx="4256245" cy="286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05" y="0"/>
            <a:ext cx="7967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56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4966"/>
            <a:ext cx="5827594" cy="53305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27594" y="1940587"/>
            <a:ext cx="30843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“What is that sound?” asked Papa raccoon.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“Oh no!” said Mama raccoon.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59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4947"/>
            <a:ext cx="9144000" cy="59881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82184" y="4380931"/>
            <a:ext cx="3057099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“The blue birds have kids! </a:t>
            </a: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They are too loud!” said Mama</a:t>
            </a:r>
          </a:p>
        </p:txBody>
      </p:sp>
    </p:spTree>
    <p:extLst>
      <p:ext uri="{BB962C8B-B14F-4D97-AF65-F5344CB8AC3E}">
        <p14:creationId xmlns:p14="http://schemas.microsoft.com/office/powerpoint/2010/main" val="563078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5152"/>
            <a:ext cx="9144000" cy="59876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9182" y="1419367"/>
            <a:ext cx="305709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“This tree has too many animals”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0423" y="4667534"/>
            <a:ext cx="3057099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“More animals move in each day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!” said Papa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208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795"/>
            <a:ext cx="9144000" cy="60304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23127" y="3862316"/>
            <a:ext cx="3057099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raccoons left their house and started to look for a new home for their family.</a:t>
            </a:r>
          </a:p>
        </p:txBody>
      </p:sp>
    </p:spTree>
    <p:extLst>
      <p:ext uri="{BB962C8B-B14F-4D97-AF65-F5344CB8AC3E}">
        <p14:creationId xmlns:p14="http://schemas.microsoft.com/office/powerpoint/2010/main" val="1548956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939" y="5137261"/>
            <a:ext cx="2400510" cy="1573216"/>
          </a:xfrm>
          <a:prstGeom prst="rect">
            <a:avLst/>
          </a:prstGeom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59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4"/>
          <p:cNvSpPr>
            <a:spLocks/>
          </p:cNvSpPr>
          <p:nvPr/>
        </p:nvSpPr>
        <p:spPr bwMode="auto">
          <a:xfrm>
            <a:off x="1429397" y="2235253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Earth Day Vocabulary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sounds of the letters ‘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kn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’, ‘cl’, ‘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ing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/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ng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’, ‘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dr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’, ‘</a:t>
            </a:r>
            <a:r>
              <a:rPr lang="en-CA" sz="2800" dirty="0" err="1">
                <a:latin typeface="Arial" charset="0"/>
                <a:ea typeface="Arial" charset="0"/>
                <a:cs typeface="Arial" charset="0"/>
              </a:rPr>
              <a:t>tr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’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Make connections between ourselves and the world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Retelling a story we have read in our own words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</p:spTree>
    <p:extLst>
      <p:ext uri="{BB962C8B-B14F-4D97-AF65-F5344CB8AC3E}">
        <p14:creationId xmlns:p14="http://schemas.microsoft.com/office/powerpoint/2010/main" val="886193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881"/>
            <a:ext cx="9144000" cy="59262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330" y="709683"/>
            <a:ext cx="3057099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“Hello Squirrel!  We need a house that is quiet and big!” said Mama</a:t>
            </a:r>
          </a:p>
        </p:txBody>
      </p:sp>
    </p:spTree>
    <p:extLst>
      <p:ext uri="{BB962C8B-B14F-4D97-AF65-F5344CB8AC3E}">
        <p14:creationId xmlns:p14="http://schemas.microsoft.com/office/powerpoint/2010/main" val="1906273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8384"/>
            <a:ext cx="9144000" cy="6061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4584" y="1733265"/>
            <a:ext cx="234741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first house they saw was too small.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20937" y="4643734"/>
            <a:ext cx="234741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second house they saw was too loud.</a:t>
            </a:r>
          </a:p>
        </p:txBody>
      </p:sp>
    </p:spTree>
    <p:extLst>
      <p:ext uri="{BB962C8B-B14F-4D97-AF65-F5344CB8AC3E}">
        <p14:creationId xmlns:p14="http://schemas.microsoft.com/office/powerpoint/2010/main" val="857883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3847"/>
            <a:ext cx="9144000" cy="5930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8990" y="627796"/>
            <a:ext cx="222458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squirrel said they would like this house.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59604" y="627796"/>
            <a:ext cx="234741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liked this house very much!</a:t>
            </a:r>
          </a:p>
        </p:txBody>
      </p:sp>
    </p:spTree>
    <p:extLst>
      <p:ext uri="{BB962C8B-B14F-4D97-AF65-F5344CB8AC3E}">
        <p14:creationId xmlns:p14="http://schemas.microsoft.com/office/powerpoint/2010/main" val="313389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415" y="221018"/>
            <a:ext cx="4025900" cy="6527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3323" y="2961697"/>
            <a:ext cx="3316407" cy="5321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                              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999" y="550105"/>
            <a:ext cx="2627100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That night </a:t>
            </a: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raccoon had a dream about her babies.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50925" y="3766781"/>
            <a:ext cx="2347416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Papa raccoon had a dream about berries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and money!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7818" y="6225598"/>
            <a:ext cx="2831912" cy="6324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324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65100"/>
            <a:ext cx="4914900" cy="6527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3767" y="272954"/>
            <a:ext cx="2347416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next morning Mama and Papa heard a loud noise!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36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2349"/>
            <a:ext cx="9144000" cy="60133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2762" y="2961564"/>
            <a:ext cx="2743201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What is that thing making so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much noise?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6584" y="422349"/>
            <a:ext cx="234741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How do you make the crying stop?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9296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500"/>
            <a:ext cx="9144000" cy="596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123" y="444500"/>
            <a:ext cx="2661315" cy="22304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There was a human family living under Mama and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Papa raccoon!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09479" y="2265529"/>
            <a:ext cx="3057097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“There is a dog.  We have to leave” said Mama</a:t>
            </a:r>
          </a:p>
        </p:txBody>
      </p:sp>
    </p:spTree>
    <p:extLst>
      <p:ext uri="{BB962C8B-B14F-4D97-AF65-F5344CB8AC3E}">
        <p14:creationId xmlns:p14="http://schemas.microsoft.com/office/powerpoint/2010/main" val="937439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7357"/>
            <a:ext cx="9144000" cy="60032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8171" y="272955"/>
            <a:ext cx="2756849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Where would Mama and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Papa raccoon live now?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5707" y="3930555"/>
            <a:ext cx="3138986" cy="2251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is going to have baby raccoons. They need to find a house soon!</a:t>
            </a:r>
          </a:p>
        </p:txBody>
      </p:sp>
    </p:spTree>
    <p:extLst>
      <p:ext uri="{BB962C8B-B14F-4D97-AF65-F5344CB8AC3E}">
        <p14:creationId xmlns:p14="http://schemas.microsoft.com/office/powerpoint/2010/main" val="9095423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0808"/>
            <a:ext cx="9144000" cy="58963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7855" y="1613117"/>
            <a:ext cx="2606724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took their bags and left.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5581" y="705176"/>
            <a:ext cx="234741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097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586"/>
            <a:ext cx="9144000" cy="59488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32811" y="1651379"/>
            <a:ext cx="234741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“Follow me!”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said Mama.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2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5266" y="4980077"/>
            <a:ext cx="2308699" cy="1747296"/>
          </a:xfrm>
          <a:prstGeom prst="rect">
            <a:avLst/>
          </a:prstGeom>
        </p:spPr>
      </p:pic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/>
          </p:cNvSpPr>
          <p:nvPr/>
        </p:nvSpPr>
        <p:spPr bwMode="auto">
          <a:xfrm>
            <a:off x="1429397" y="1445582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‘AR’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Negation:  Past simple (They were not at home)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Reading focus:  oral summary </a:t>
            </a:r>
          </a:p>
        </p:txBody>
      </p:sp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will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42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0727"/>
            <a:ext cx="9144000" cy="5976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9808" y="3429000"/>
            <a:ext cx="234741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All of the animals have moved out!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36775" y="3906054"/>
            <a:ext cx="234741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There is no place like home!</a:t>
            </a:r>
          </a:p>
        </p:txBody>
      </p:sp>
    </p:spTree>
    <p:extLst>
      <p:ext uri="{BB962C8B-B14F-4D97-AF65-F5344CB8AC3E}">
        <p14:creationId xmlns:p14="http://schemas.microsoft.com/office/powerpoint/2010/main" val="205012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7719"/>
            <a:ext cx="5432732" cy="4861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2732" y="1989709"/>
            <a:ext cx="3125339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That night two baby raccoons are born!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The raccoons are a happy family!</a:t>
            </a:r>
          </a:p>
        </p:txBody>
      </p:sp>
    </p:spTree>
    <p:extLst>
      <p:ext uri="{BB962C8B-B14F-4D97-AF65-F5344CB8AC3E}">
        <p14:creationId xmlns:p14="http://schemas.microsoft.com/office/powerpoint/2010/main" val="2635375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51" y="1460310"/>
            <a:ext cx="2576521" cy="16872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003" y="1502051"/>
            <a:ext cx="2539013" cy="16455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895" y="1502052"/>
            <a:ext cx="2537272" cy="16455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51" y="4128904"/>
            <a:ext cx="2576521" cy="16614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003" y="4128904"/>
            <a:ext cx="2530900" cy="16542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4699" y="3840802"/>
            <a:ext cx="2170468" cy="194230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727780" y="237156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tell the story in our own words!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552" y="3310858"/>
            <a:ext cx="2576520" cy="52994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First ..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0383" y="3280018"/>
            <a:ext cx="2576520" cy="52994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Second 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0383" y="6046848"/>
            <a:ext cx="2576520" cy="52994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Fifth ..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894" y="6046848"/>
            <a:ext cx="2576520" cy="52994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Fourth 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65872" y="6046848"/>
            <a:ext cx="2576520" cy="52994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Last ..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47895" y="3310858"/>
            <a:ext cx="2576520" cy="52994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Third ..</a:t>
            </a:r>
          </a:p>
        </p:txBody>
      </p:sp>
    </p:spTree>
    <p:extLst>
      <p:ext uri="{BB962C8B-B14F-4D97-AF65-F5344CB8AC3E}">
        <p14:creationId xmlns:p14="http://schemas.microsoft.com/office/powerpoint/2010/main" val="10101920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193677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2615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Retelling </a:t>
            </a: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a story in our own words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Review: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85399" y="1792200"/>
            <a:ext cx="6092108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Circle the things that are </a:t>
            </a:r>
            <a:r>
              <a:rPr lang="en-US" sz="2800" b="1" smtClean="0"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 animals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727" y="2879677"/>
            <a:ext cx="1852062" cy="18219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4533615"/>
            <a:ext cx="2451138" cy="1914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1789" y="4925894"/>
            <a:ext cx="2308372" cy="1522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322" y="2733824"/>
            <a:ext cx="1845945" cy="17224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615" y="2566991"/>
            <a:ext cx="1263783" cy="16944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776" y="4731634"/>
            <a:ext cx="843791" cy="9555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905" y="327122"/>
            <a:ext cx="1244790" cy="15136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991" y="5491091"/>
            <a:ext cx="1417681" cy="70797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451" y="457422"/>
            <a:ext cx="970154" cy="10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953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Review: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3376" y="1802905"/>
            <a:ext cx="5616153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Circle the things that are </a:t>
            </a:r>
            <a:r>
              <a:rPr lang="en-US" sz="2800" b="1" smtClean="0"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 fruit.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789" y="4925894"/>
            <a:ext cx="2308372" cy="1522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322" y="2733824"/>
            <a:ext cx="1845945" cy="17224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776" y="4731634"/>
            <a:ext cx="843791" cy="9555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905" y="327122"/>
            <a:ext cx="1244790" cy="15136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991" y="5491091"/>
            <a:ext cx="1417681" cy="70797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451" y="457422"/>
            <a:ext cx="970154" cy="10004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567" y="2456597"/>
            <a:ext cx="1313999" cy="16445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5850" y="4795404"/>
            <a:ext cx="1987357" cy="1729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1047">
            <a:off x="7450641" y="2926345"/>
            <a:ext cx="1518197" cy="12050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991" y="2733824"/>
            <a:ext cx="1082034" cy="16727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2989" y="3266001"/>
            <a:ext cx="1003110" cy="100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365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Review: Past Simple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9767" y="4994243"/>
            <a:ext cx="5943371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had loud blue </a:t>
            </a:r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birds </a:t>
            </a: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living in their tree.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503" y="1853363"/>
            <a:ext cx="4063898" cy="266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997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Review: Past Simple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29890" y="5229774"/>
            <a:ext cx="464697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were _____ happy with the noise.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1680" y="1973870"/>
            <a:ext cx="4063898" cy="266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824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Review: Past Simple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36762" y="5036023"/>
            <a:ext cx="4520162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were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not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happy with the noise.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504" y="1874253"/>
            <a:ext cx="4063898" cy="266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188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Negation: Past Simple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85329" y="5268034"/>
            <a:ext cx="520257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were at home.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504" y="1846957"/>
            <a:ext cx="4063898" cy="266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5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148828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1457701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Negation: Past Simple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7782" y="5440369"/>
            <a:ext cx="607603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were ____ at home.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677" y="1918169"/>
            <a:ext cx="4283551" cy="278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28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Negation: Past Simple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6855" y="5467665"/>
            <a:ext cx="580919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Mama and Papa were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not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at home.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676" y="2027352"/>
            <a:ext cx="4283551" cy="278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7365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______ an apple.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917" y="4181924"/>
            <a:ext cx="3521122" cy="18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00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an apple.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mouse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917" y="4181924"/>
            <a:ext cx="3521122" cy="18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966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______ a mouse.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777" y="3930555"/>
            <a:ext cx="3804165" cy="268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905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an mouse.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truck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777" y="3930555"/>
            <a:ext cx="3804165" cy="268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59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______ a truck.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736" y="4244454"/>
            <a:ext cx="5054690" cy="217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335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an truck.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guitar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736" y="4244454"/>
            <a:ext cx="5054690" cy="217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066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______ a guitar.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______!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26" y="3640540"/>
            <a:ext cx="50165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735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5982" y="365411"/>
            <a:ext cx="4450942" cy="100838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Practice: Negation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0777" y="2037449"/>
            <a:ext cx="4621349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an truck.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This is a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house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26" y="3640540"/>
            <a:ext cx="50165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48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Family Day!</a:t>
            </a:r>
            <a:endParaRPr lang="en-US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789" y="1154737"/>
            <a:ext cx="3742236" cy="49200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717" y="2541895"/>
            <a:ext cx="3919358" cy="30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31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76648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766486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Negation:  Past simple (They were not at home)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24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19382" y="1411577"/>
            <a:ext cx="390523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Sound of the letters ‘AR’</a:t>
            </a:r>
            <a:endParaRPr lang="en-US" sz="2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081" y="2417455"/>
            <a:ext cx="2438400" cy="3797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1683" y="2417455"/>
            <a:ext cx="2171700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4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19382" y="1411577"/>
            <a:ext cx="369203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Three letter ‘AR’ words</a:t>
            </a:r>
            <a:endParaRPr lang="en-US" sz="2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6378" y="3070746"/>
            <a:ext cx="3287811" cy="215762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637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19382" y="1411577"/>
            <a:ext cx="369203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Three letter ’AR’ words</a:t>
            </a:r>
            <a:endParaRPr lang="en-US" sz="2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6378" y="3070746"/>
            <a:ext cx="3287811" cy="215762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19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386" y="2661313"/>
            <a:ext cx="3702760" cy="19621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9382" y="1411577"/>
            <a:ext cx="369203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Three letter ’AR’ words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93210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386" y="2661313"/>
            <a:ext cx="3702760" cy="19621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9382" y="1411577"/>
            <a:ext cx="369203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Three letter ’AR’ words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078860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4" y="2208792"/>
            <a:ext cx="3222615" cy="30654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9382" y="1411577"/>
            <a:ext cx="349967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Four letter ’AR’ words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35319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star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4" y="2208792"/>
            <a:ext cx="3222615" cy="30654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9382" y="1411577"/>
            <a:ext cx="349967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Four letter ’AR’ words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137999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_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337" y="2565778"/>
            <a:ext cx="2848286" cy="29137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9382" y="1411577"/>
            <a:ext cx="349967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Four letter ’AR’ words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669803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cart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337" y="2565778"/>
            <a:ext cx="2848286" cy="29137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19382" y="1411577"/>
            <a:ext cx="3499676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Four letter ’AR’ words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499186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3"/>
            <a:ext cx="8951687" cy="1384995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B485C"/>
                </a:solidFill>
                <a:latin typeface="Arial" charset="0"/>
                <a:ea typeface="Arial" charset="0"/>
                <a:cs typeface="Arial" charset="0"/>
              </a:rPr>
              <a:t>Family Day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is </a:t>
            </a:r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celebrated on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February 20th.  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CA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On this day we celebrate happiness with our </a:t>
            </a:r>
            <a:r>
              <a:rPr lang="en-CA" sz="2800" dirty="0" smtClean="0">
                <a:solidFill>
                  <a:srgbClr val="9B485C"/>
                </a:solidFill>
                <a:latin typeface="Arial" charset="0"/>
                <a:ea typeface="Arial" charset="0"/>
                <a:cs typeface="Arial" charset="0"/>
              </a:rPr>
              <a:t>families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Family Day?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085" y="3374895"/>
            <a:ext cx="6032309" cy="322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20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_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19382" y="1411577"/>
            <a:ext cx="3441968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Five letter ’AR’ words</a:t>
            </a:r>
            <a:endParaRPr lang="en-US" sz="2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717" y="2201420"/>
            <a:ext cx="3314300" cy="298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02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heart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19382" y="1411577"/>
            <a:ext cx="3441968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Five letter ’AR’ words</a:t>
            </a:r>
            <a:endParaRPr lang="en-US" sz="2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717" y="2201420"/>
            <a:ext cx="3314300" cy="298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349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_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19382" y="1411577"/>
            <a:ext cx="3441968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Five letter ’AR’ words</a:t>
            </a:r>
            <a:endParaRPr lang="en-US" sz="27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9079" y="2584611"/>
            <a:ext cx="3505112" cy="262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50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7786" y="314990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start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19382" y="1411577"/>
            <a:ext cx="3441968" cy="50783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Five letter ’AR’ words</a:t>
            </a:r>
            <a:endParaRPr lang="en-US" sz="27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9079" y="2584611"/>
            <a:ext cx="3505112" cy="262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24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76648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0" y="1766486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Sound </a:t>
            </a: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of </a:t>
            </a:r>
            <a:r>
              <a:rPr lang="en-US" altLang="en-US" sz="2800">
                <a:latin typeface="Arial" charset="0"/>
                <a:ea typeface="Arial" charset="0"/>
                <a:cs typeface="Arial" charset="0"/>
                <a:sym typeface="Century Gothic" charset="0"/>
              </a:rPr>
              <a:t>the </a:t>
            </a: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letters ‘AR’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01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4423"/>
            <a:ext cx="9144000" cy="488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57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230188" indent="-14288"/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</a:t>
            </a:r>
            <a:r>
              <a:rPr lang="en-CA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sound </a:t>
            </a:r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of the letters </a:t>
            </a:r>
            <a:r>
              <a:rPr lang="en-CA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‘AR’</a:t>
            </a:r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91551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217" y="3463838"/>
            <a:ext cx="2700151" cy="2430136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748854" y="3867922"/>
            <a:ext cx="3620115" cy="105988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_ </a:t>
            </a:r>
            <a:r>
              <a:rPr lang="en-US" sz="3300" dirty="0" err="1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ar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_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133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84730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Make connections between ourselves </a:t>
            </a:r>
            <a:endParaRPr lang="en-CA" altLang="en-US" sz="28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and </a:t>
            </a:r>
            <a:r>
              <a:rPr lang="en-CA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the world</a:t>
            </a: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34287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08" y="2222500"/>
            <a:ext cx="86360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95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342874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Negation:  Past simple (They were not at home)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34287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016155"/>
            <a:ext cx="3804165" cy="26877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33513" y="3943199"/>
            <a:ext cx="298886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This is ______ a mouse.</a:t>
            </a: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This is a ______!</a:t>
            </a:r>
          </a:p>
        </p:txBody>
      </p:sp>
    </p:spTree>
    <p:extLst>
      <p:ext uri="{BB962C8B-B14F-4D97-AF65-F5344CB8AC3E}">
        <p14:creationId xmlns:p14="http://schemas.microsoft.com/office/powerpoint/2010/main" val="461909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342874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Reading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focus:  oral summary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342874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606" y="2643036"/>
            <a:ext cx="4570788" cy="296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5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08" y="2222500"/>
            <a:ext cx="8636000" cy="46355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69748" y="482313"/>
            <a:ext cx="7979920" cy="186510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On Family Day we tell our parents, brothers and sisters </a:t>
            </a:r>
          </a:p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how much we love them!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791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477292" cy="20554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questions?</a:t>
            </a:r>
          </a:p>
          <a:p>
            <a:pPr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 about the handout?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281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507790" cy="22652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worksheet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the sounds of the day!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972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9" y="464024"/>
            <a:ext cx="9096801" cy="606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876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254000"/>
            <a:ext cx="89789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30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08" y="2222500"/>
            <a:ext cx="8636000" cy="46355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69748" y="482313"/>
            <a:ext cx="7979920" cy="186510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Do you have any brothers or sisters?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268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08" y="2222500"/>
            <a:ext cx="8636000" cy="46355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69748" y="482313"/>
            <a:ext cx="7979920" cy="186510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do you like about </a:t>
            </a:r>
            <a:r>
              <a:rPr lang="en-US" sz="3300" b="1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</a:t>
            </a:r>
            <a:r>
              <a:rPr lang="en-US" sz="3300" dirty="0" smtClean="0">
                <a:ln w="0"/>
                <a:solidFill>
                  <a:srgbClr val="9B485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family?</a:t>
            </a:r>
            <a:endParaRPr lang="en-US" sz="3300" dirty="0">
              <a:ln w="0"/>
              <a:solidFill>
                <a:srgbClr val="9B485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614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7075</TotalTime>
  <Words>1140</Words>
  <Application>Microsoft Macintosh PowerPoint</Application>
  <PresentationFormat>On-screen Show (4:3)</PresentationFormat>
  <Paragraphs>213</Paragraphs>
  <Slides>73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Office Theme</vt:lpstr>
      <vt:lpstr>Holiday</vt:lpstr>
      <vt:lpstr>PowerPoint Presentation</vt:lpstr>
      <vt:lpstr>PowerPoint Presentation</vt:lpstr>
      <vt:lpstr>PowerPoint Presentation</vt:lpstr>
      <vt:lpstr>We are celebrating Family Day!</vt:lpstr>
      <vt:lpstr>PowerPoint Presentation</vt:lpstr>
      <vt:lpstr>PowerPoint Presentation</vt:lpstr>
      <vt:lpstr>PowerPoint Presentation</vt:lpstr>
      <vt:lpstr>PowerPoint Presentation</vt:lpstr>
      <vt:lpstr>Family Day Everyday! 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dc:creator>Vanessa Bielecki</dc:creator>
  <cp:lastModifiedBy>Joseph Park</cp:lastModifiedBy>
  <cp:revision>27</cp:revision>
  <dcterms:created xsi:type="dcterms:W3CDTF">2016-04-17T14:13:58Z</dcterms:created>
  <dcterms:modified xsi:type="dcterms:W3CDTF">2016-04-30T23:58:59Z</dcterms:modified>
</cp:coreProperties>
</file>