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9"/>
  </p:notesMasterIdLst>
  <p:sldIdLst>
    <p:sldId id="257" r:id="rId2"/>
    <p:sldId id="258" r:id="rId3"/>
    <p:sldId id="259" r:id="rId4"/>
    <p:sldId id="260" r:id="rId5"/>
    <p:sldId id="261" r:id="rId6"/>
    <p:sldId id="262" r:id="rId7"/>
    <p:sldId id="283" r:id="rId8"/>
    <p:sldId id="263" r:id="rId9"/>
    <p:sldId id="285" r:id="rId10"/>
    <p:sldId id="281" r:id="rId11"/>
    <p:sldId id="286" r:id="rId12"/>
    <p:sldId id="282" r:id="rId13"/>
    <p:sldId id="287" r:id="rId14"/>
    <p:sldId id="288" r:id="rId15"/>
    <p:sldId id="284" r:id="rId16"/>
    <p:sldId id="265" r:id="rId17"/>
    <p:sldId id="278" r:id="rId18"/>
    <p:sldId id="279" r:id="rId19"/>
    <p:sldId id="280" r:id="rId20"/>
    <p:sldId id="266" r:id="rId21"/>
    <p:sldId id="267" r:id="rId22"/>
    <p:sldId id="291" r:id="rId23"/>
    <p:sldId id="289" r:id="rId24"/>
    <p:sldId id="290" r:id="rId25"/>
    <p:sldId id="292" r:id="rId26"/>
    <p:sldId id="293" r:id="rId27"/>
    <p:sldId id="294" r:id="rId28"/>
    <p:sldId id="297" r:id="rId29"/>
    <p:sldId id="296" r:id="rId30"/>
    <p:sldId id="298" r:id="rId31"/>
    <p:sldId id="299" r:id="rId32"/>
    <p:sldId id="300" r:id="rId33"/>
    <p:sldId id="268" r:id="rId34"/>
    <p:sldId id="310" r:id="rId35"/>
    <p:sldId id="312" r:id="rId36"/>
    <p:sldId id="271" r:id="rId37"/>
    <p:sldId id="309" r:id="rId38"/>
    <p:sldId id="273" r:id="rId39"/>
    <p:sldId id="303" r:id="rId40"/>
    <p:sldId id="304" r:id="rId41"/>
    <p:sldId id="305" r:id="rId42"/>
    <p:sldId id="275" r:id="rId43"/>
    <p:sldId id="276" r:id="rId44"/>
    <p:sldId id="277" r:id="rId45"/>
    <p:sldId id="306" r:id="rId46"/>
    <p:sldId id="307" r:id="rId47"/>
    <p:sldId id="30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6"/>
    <p:restoredTop sz="94590"/>
  </p:normalViewPr>
  <p:slideViewPr>
    <p:cSldViewPr snapToGrid="0" snapToObjects="1">
      <p:cViewPr varScale="1">
        <p:scale>
          <a:sx n="113" d="100"/>
          <a:sy n="113" d="100"/>
        </p:scale>
        <p:origin x="-120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BB8BB-E894-9F48-B45E-B08EDB5856DD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C5DB9-B8B4-1847-BA47-A02AB13FC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366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6805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24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848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9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2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16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08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62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38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5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3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83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14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189D2-6736-7D46-B56C-9C6B1DCF0CB4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EAF7F-413D-7C45-9E5B-D092699A5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4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19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8.tiff"/><Relationship Id="rId5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9.tiff"/><Relationship Id="rId5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9.tiff"/><Relationship Id="rId5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5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5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Relationship Id="rId3" Type="http://schemas.openxmlformats.org/officeDocument/2006/relationships/image" Target="../media/image37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25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8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tiff"/><Relationship Id="rId5" Type="http://schemas.openxmlformats.org/officeDocument/2006/relationships/image" Target="../media/image49.tiff"/><Relationship Id="rId6" Type="http://schemas.openxmlformats.org/officeDocument/2006/relationships/image" Target="../media/image50.tiff"/><Relationship Id="rId7" Type="http://schemas.openxmlformats.org/officeDocument/2006/relationships/image" Target="../media/image5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11 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616516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ookie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leig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853" y="1473736"/>
            <a:ext cx="3302579" cy="1938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041" y="3682075"/>
            <a:ext cx="2670958" cy="267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48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Cookies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Sleigh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853" y="1473736"/>
            <a:ext cx="3302579" cy="1938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041" y="3682075"/>
            <a:ext cx="2670958" cy="267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7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hristma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   </a:t>
            </a:r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resent_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198" y="706444"/>
            <a:ext cx="4047256" cy="527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48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 Tree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Presents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198" y="706444"/>
            <a:ext cx="4047256" cy="527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43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24702" y="1542029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Identify the first and last sounds of  spoken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542029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263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779" y="1390932"/>
            <a:ext cx="6081784" cy="50463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Find the 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words in the picture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555" y="1390933"/>
            <a:ext cx="2220564" cy="504635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Candle</a:t>
            </a:r>
          </a:p>
          <a:p>
            <a:pPr algn="ctr"/>
            <a:endParaRPr lang="en-US" sz="2400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Smoke</a:t>
            </a:r>
          </a:p>
          <a:p>
            <a:pPr algn="ctr"/>
            <a:endParaRPr lang="en-US" sz="2400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Lights</a:t>
            </a:r>
          </a:p>
          <a:p>
            <a:pPr algn="ctr"/>
            <a:endParaRPr lang="en-US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Star</a:t>
            </a:r>
          </a:p>
          <a:p>
            <a:pPr algn="ctr"/>
            <a:endParaRPr lang="en-US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Fireplace</a:t>
            </a:r>
          </a:p>
          <a:p>
            <a:pPr algn="ctr"/>
            <a:endParaRPr lang="en-US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Bells</a:t>
            </a:r>
          </a:p>
          <a:p>
            <a:pPr algn="ctr"/>
            <a:endParaRPr lang="en-US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Lights</a:t>
            </a:r>
          </a:p>
          <a:p>
            <a:pPr algn="ctr"/>
            <a:endParaRPr lang="en-US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Santa</a:t>
            </a:r>
          </a:p>
        </p:txBody>
      </p:sp>
    </p:spTree>
    <p:extLst>
      <p:ext uri="{BB962C8B-B14F-4D97-AF65-F5344CB8AC3E}">
        <p14:creationId xmlns:p14="http://schemas.microsoft.com/office/powerpoint/2010/main" val="1137517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54908" y="256099"/>
            <a:ext cx="3395767" cy="1013142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Jingle Bells!</a:t>
            </a:r>
            <a:endParaRPr lang="en-US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77027" y="1551508"/>
            <a:ext cx="4551528" cy="1815882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Dashing through the snow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In a one-horse open sleigh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Over the fields we go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Laughing all the way</a:t>
            </a:r>
            <a:r>
              <a:rPr lang="en-US" sz="2800" b="0" i="0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325" y="3764317"/>
            <a:ext cx="5721762" cy="276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82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54908" y="256099"/>
            <a:ext cx="3395767" cy="1013142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Jingle Bells!</a:t>
            </a:r>
            <a:endParaRPr lang="en-US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66791" y="1687984"/>
            <a:ext cx="4572000" cy="2246769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Bells on bobtail ring'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Making spirits bright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What fun it is to laugh and sing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b="0" i="0" u="none" strike="noStrike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A sleighing song tonight</a:t>
            </a:r>
            <a:r>
              <a:rPr lang="en-US" sz="2800" b="0" i="0" dirty="0" smtClean="0">
                <a:solidFill>
                  <a:srgbClr val="FF0000"/>
                </a:solidFill>
                <a:effectLst/>
                <a:latin typeface="Arial" charset="0"/>
                <a:ea typeface="Arial" charset="0"/>
                <a:cs typeface="Arial" charset="0"/>
              </a:rPr>
              <a:t>!</a:t>
            </a:r>
            <a:endParaRPr lang="en-US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006" y="4605054"/>
            <a:ext cx="1505803" cy="17802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7699" b="-2891"/>
          <a:stretch/>
        </p:blipFill>
        <p:spPr>
          <a:xfrm>
            <a:off x="4626591" y="4067355"/>
            <a:ext cx="3157576" cy="271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381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54908" y="256099"/>
            <a:ext cx="3395767" cy="1013142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Jingle Bells!</a:t>
            </a:r>
            <a:endParaRPr lang="en-US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66791" y="1687984"/>
            <a:ext cx="4572000" cy="1815882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Jingle bells, jingle bells,</a:t>
            </a:r>
            <a:b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Jingle all the way.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Oh! what fun it is to ride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In a one-horse open sleigh.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926" y="3720115"/>
            <a:ext cx="4628865" cy="29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07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54908" y="256099"/>
            <a:ext cx="3395767" cy="1013142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Jingle Bells!</a:t>
            </a:r>
            <a:endParaRPr lang="en-US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66791" y="1687984"/>
            <a:ext cx="4572000" cy="1815882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Jingle bells, jingle bells,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Jingle all the way;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Oh! what fun it is to ride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In a one-horse open sleigh.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042" y="3681287"/>
            <a:ext cx="6457920" cy="307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6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075" y="4127487"/>
            <a:ext cx="2294429" cy="2482938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97064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823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‘ST’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Pre-writing: Simple compare/contrast activity using comparatives/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 in a Venn diagram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Halloween Words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the first and last 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Sounds of a spoken word </a:t>
            </a:r>
          </a:p>
        </p:txBody>
      </p:sp>
    </p:spTree>
    <p:extLst>
      <p:ext uri="{BB962C8B-B14F-4D97-AF65-F5344CB8AC3E}">
        <p14:creationId xmlns:p14="http://schemas.microsoft.com/office/powerpoint/2010/main" val="184958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Christmas Words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361922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839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4964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334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Compound Sentences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8782" y="1148260"/>
            <a:ext cx="599394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A compound sentence has more than one subject in it</a:t>
            </a:r>
          </a:p>
          <a:p>
            <a:endParaRPr lang="en-CA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endParaRPr lang="en-CA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Examples of words that make compound sentences are :</a:t>
            </a:r>
          </a:p>
          <a:p>
            <a:endParaRPr lang="en-CA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643" y="3346022"/>
            <a:ext cx="2954740" cy="2954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4043640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976" y="3829651"/>
            <a:ext cx="1888536" cy="2179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832" y="2658035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And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5468" y="2704399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But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7150" y="2666634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Or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6376" y="2668404"/>
            <a:ext cx="1632710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Because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09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5338" y="5790876"/>
            <a:ext cx="6962868" cy="46166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Example:   Tina ate cookies ______ candy canes.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643" y="2415888"/>
            <a:ext cx="2954740" cy="2954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7338" y="1285301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And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071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Compound Sentences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5338" y="5790876"/>
            <a:ext cx="6480364" cy="46166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Example:   Tina ate cookies </a:t>
            </a:r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and</a:t>
            </a:r>
            <a:r>
              <a:rPr lang="en-CA" altLang="en-US" sz="24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candy canes.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643" y="2415888"/>
            <a:ext cx="2954740" cy="2954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06087" y="1310815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And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840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11816" y="5765648"/>
            <a:ext cx="6816174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Jim ate cookies ______ did not eat any candy canes.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47338" y="1178586"/>
            <a:ext cx="729629" cy="54103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But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6749" y="1251071"/>
            <a:ext cx="4060426" cy="4965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4046" y="2376652"/>
            <a:ext cx="2925450" cy="244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35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7293" y="5765648"/>
            <a:ext cx="6958956" cy="46166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Jim ate cookies </a:t>
            </a:r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but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 did </a:t>
            </a:r>
            <a:r>
              <a:rPr lang="en-CA" altLang="en-US" sz="24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not eat any 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candy canes.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47338" y="1178586"/>
            <a:ext cx="818866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But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9408" y="1251071"/>
            <a:ext cx="3597222" cy="43991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4046" y="2376652"/>
            <a:ext cx="2925450" cy="244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43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30682" y="5663976"/>
            <a:ext cx="5365672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Should Jake eat cookies ______ 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should Jake eat candy canes?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7338" y="1147316"/>
            <a:ext cx="620447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Or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35642">
            <a:off x="4851214" y="2015257"/>
            <a:ext cx="798799" cy="11862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4639">
            <a:off x="3036249" y="1940715"/>
            <a:ext cx="798799" cy="11862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5229" y="1832955"/>
            <a:ext cx="1834301" cy="36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834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7338" y="1147316"/>
            <a:ext cx="634095" cy="52621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Or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35642">
            <a:off x="4851214" y="2015257"/>
            <a:ext cx="798799" cy="11862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4639">
            <a:off x="3036249" y="1940715"/>
            <a:ext cx="798799" cy="118627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30682" y="5663976"/>
            <a:ext cx="5365672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Should Jake eat cookies </a:t>
            </a:r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or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should Jake eat candy canes?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5229" y="1832955"/>
            <a:ext cx="1834301" cy="36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72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31368" y="5735322"/>
            <a:ext cx="6450805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Santa did not eat any candy canes ________</a:t>
            </a:r>
            <a:r>
              <a:rPr lang="en-CA" alt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he ate too many cookies</a:t>
            </a:r>
            <a:r>
              <a:rPr lang="en-CA" altLang="en-US" sz="24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!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048" y="1141678"/>
            <a:ext cx="4060426" cy="49655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33189" y="1141678"/>
            <a:ext cx="1644030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Because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8088" y="2093086"/>
            <a:ext cx="1995115" cy="32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3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1871774" y="1261714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Identify the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first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and 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last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sounds of  spoken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Model writing a short 2-3 sentence paragraph using comparatives/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uperlatives 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endParaRPr lang="en-CA" sz="2800" dirty="0" smtClean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Compound sentences with and, but, or, because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New Christmas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485900" y="625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325" y="4681182"/>
            <a:ext cx="2613464" cy="1977951"/>
          </a:xfrm>
          <a:prstGeom prst="rect">
            <a:avLst/>
          </a:prstGeom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8" y="397064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5274397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736728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Identify the first and last sounds of  spoken words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Model writing a short 2-3 sentence paragraph using comparatives</a:t>
            </a: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/superlatives 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Compound sentences with and, but, or, because 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Christmas Words</a:t>
            </a:r>
            <a:endParaRPr lang="en-CA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184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69973" y="5676296"/>
            <a:ext cx="6311343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Santa did not eat any candy canes </a:t>
            </a:r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because</a:t>
            </a:r>
            <a:r>
              <a:rPr lang="en-CA" alt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he ate too many cookies</a:t>
            </a:r>
            <a:r>
              <a:rPr lang="en-CA" altLang="en-US" sz="24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!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03" y="2954101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976" y="2644312"/>
            <a:ext cx="1888536" cy="21790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048" y="1141678"/>
            <a:ext cx="4060426" cy="49655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33189" y="1141678"/>
            <a:ext cx="1644030" cy="5232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Arial" charset="0"/>
                <a:ea typeface="Arial" charset="0"/>
                <a:cs typeface="Arial" charset="0"/>
              </a:rPr>
              <a:t>Because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8088" y="2093086"/>
            <a:ext cx="1995115" cy="32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8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85921" y="1651141"/>
            <a:ext cx="7463903" cy="46166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 (</a:t>
            </a:r>
            <a:r>
              <a:rPr lang="en-CA" altLang="en-US" sz="24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 / do not like) 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to eat cookies </a:t>
            </a:r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and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candy canes.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69" y="4268544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246" y="4054554"/>
            <a:ext cx="1888536" cy="217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016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2019" y="212966"/>
            <a:ext cx="3889505" cy="759765"/>
          </a:xfrm>
        </p:spPr>
        <p:txBody>
          <a:bodyPr>
            <a:normAutofit/>
          </a:bodyPr>
          <a:lstStyle/>
          <a:p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Let’s Practice!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85921" y="1651141"/>
            <a:ext cx="7217040" cy="1938992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I </a:t>
            </a:r>
            <a:r>
              <a:rPr lang="en-CA" altLang="en-US" sz="24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like / do not like </a:t>
            </a:r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to eat cookies and candy canes </a:t>
            </a:r>
          </a:p>
          <a:p>
            <a:pPr algn="ctr"/>
            <a:r>
              <a:rPr lang="en-CA" alt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because</a:t>
            </a:r>
            <a:r>
              <a:rPr lang="en-CA" alt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</a:t>
            </a:r>
          </a:p>
          <a:p>
            <a:endParaRPr lang="en-CA" altLang="en-US" sz="24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69" y="4268544"/>
            <a:ext cx="2705440" cy="1751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246" y="4054554"/>
            <a:ext cx="1888536" cy="217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83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Compound sentences with and, but, or, because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57" y="3645051"/>
            <a:ext cx="2416351" cy="2937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1622676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74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28695" y="427591"/>
            <a:ext cx="5468462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the blanks</a:t>
            </a:r>
            <a:b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</a:br>
            <a:r>
              <a:rPr lang="en-US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endParaRPr lang="en-US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709900" y="1609028"/>
            <a:ext cx="7506052" cy="31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It is Christmas!  The _____ (better/best) holiday of the year! </a:t>
            </a:r>
          </a:p>
          <a:p>
            <a:pPr marL="161925" indent="0">
              <a:spcBef>
                <a:spcPts val="1500"/>
              </a:spcBef>
            </a:pP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We put the ______ (bigger/biggest) candy canes on the tree and a _______ (bigger/biggest) star than last year on the top of the tree! </a:t>
            </a: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563" y="3978374"/>
            <a:ext cx="1838726" cy="252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66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28695" y="454886"/>
            <a:ext cx="5468462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</a:t>
            </a:r>
            <a: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the blanks</a:t>
            </a:r>
            <a:br>
              <a:rPr lang="en-US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</a:br>
            <a:r>
              <a:rPr lang="en-US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endParaRPr lang="en-US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709900" y="1609028"/>
            <a:ext cx="7506052" cy="31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We cannot wait for Christmas!  We bake cookies for Santa and _______ (smaller / smallest) cookies for the children to eat!</a:t>
            </a:r>
          </a:p>
          <a:p>
            <a:pPr marL="161925" indent="0">
              <a:spcBef>
                <a:spcPts val="1500"/>
              </a:spcBef>
            </a:pPr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Sam is the ______ (older/oldest) child so he can open his present first!  His present is the ________ (bigger / biggest).</a:t>
            </a: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284" y="4612943"/>
            <a:ext cx="2733980" cy="205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45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1622675"/>
            <a:ext cx="1158312" cy="11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Model writing a short 2-3 sentence paragraph using comparatives/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 </a:t>
            </a: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54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79" y="504967"/>
            <a:ext cx="3453342" cy="5957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432" y="2688609"/>
            <a:ext cx="3446219" cy="357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124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Identify the first and last sounds of  spoken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5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644" y="3168978"/>
            <a:ext cx="2104070" cy="175058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929622" y="523936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eindee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609" y="2912143"/>
            <a:ext cx="2208163" cy="200742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31547" y="523936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ant_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63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Model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writing a short 2-3 sentence paragraph using comparatives/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28600" indent="-1270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 </a:t>
            </a: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5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1123" y="3237834"/>
            <a:ext cx="2297895" cy="315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0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1863346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Compound 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sentences with and, but, or, because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5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31368" y="5735322"/>
            <a:ext cx="6450805" cy="83099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Santa did not eat any candy canes ________</a:t>
            </a:r>
            <a:r>
              <a:rPr lang="en-CA" alt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</a:p>
          <a:p>
            <a:r>
              <a:rPr lang="en-CA" altLang="en-US" sz="24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he ate too many cookies</a:t>
            </a:r>
            <a:r>
              <a:rPr lang="en-CA" altLang="en-US" sz="24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!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908" y="2565779"/>
            <a:ext cx="1701692" cy="274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8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1485900" y="1443946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New 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Christmas Words</a:t>
            </a: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331" y="1443945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43746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147" y="3203910"/>
            <a:ext cx="1888536" cy="217908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295859" y="3627029"/>
            <a:ext cx="3671926" cy="1340755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_______  _________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929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  <a:ln>
            <a:solidFill>
              <a:srgbClr val="FF0000"/>
            </a:solidFill>
            <a:prstDash val="sysDot"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78195" y="1706283"/>
            <a:ext cx="6477292" cy="20554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3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390403" y="430754"/>
            <a:ext cx="6172200" cy="8572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For Next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256" y="4184943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37856" y="1733377"/>
            <a:ext cx="6477292" cy="20554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725030" y="1460954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</a:t>
            </a: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worksheet</a:t>
            </a:r>
          </a:p>
          <a:p>
            <a:pPr marL="809700">
              <a:buFontTx/>
              <a:buChar char="-"/>
            </a:pPr>
            <a:endParaRPr lang="en-CA" altLang="en-US" sz="21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</a:t>
            </a: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0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25" y="653385"/>
            <a:ext cx="4296390" cy="55707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244" y="1419366"/>
            <a:ext cx="3405505" cy="443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686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71450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30552" y="583020"/>
            <a:ext cx="3082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do you see?</a:t>
            </a:r>
            <a:endParaRPr lang="en-US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194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91242" y="664907"/>
            <a:ext cx="5820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do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</a:t>
            </a:r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like about Christmas?</a:t>
            </a:r>
            <a:endParaRPr lang="en-US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7180" y="1364776"/>
            <a:ext cx="5225576" cy="406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896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147" y="955343"/>
            <a:ext cx="2406045" cy="20411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243" y="1342410"/>
            <a:ext cx="2285922" cy="16389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48" y="3889613"/>
            <a:ext cx="1882509" cy="20488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235" y="3560549"/>
            <a:ext cx="1761867" cy="25904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6243" y="3857958"/>
            <a:ext cx="2420611" cy="2080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726" y="1080164"/>
            <a:ext cx="1944370" cy="216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12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/>
          </a:bodyPr>
          <a:lstStyle/>
          <a:p>
            <a:r>
              <a:rPr lang="en-US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</a:t>
            </a:r>
            <a:r>
              <a:rPr lang="en-US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!</a:t>
            </a:r>
            <a:endParaRPr lang="en-US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75" y="114300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992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13" y="1542124"/>
            <a:ext cx="84654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is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celebrated on 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December 25th.  </a:t>
            </a:r>
            <a:endParaRPr lang="en-US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CA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During the </a:t>
            </a:r>
            <a:r>
              <a:rPr lang="en-CA" sz="28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CA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season we give to people who have less than us.  </a:t>
            </a:r>
            <a:endParaRPr lang="en-CA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/>
          </a:bodyPr>
          <a:lstStyle/>
          <a:p>
            <a:r>
              <a:rPr lang="en-US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194" y="3474208"/>
            <a:ext cx="4182503" cy="313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6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3895" y="1501180"/>
            <a:ext cx="63722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If we were good all year </a:t>
            </a:r>
          </a:p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on</a:t>
            </a:r>
            <a:r>
              <a:rPr lang="en-US" sz="2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Christmas 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morning we find presents under our tree from Santa!</a:t>
            </a:r>
            <a:endParaRPr lang="en-CA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</p:spPr>
        <p:txBody>
          <a:bodyPr>
            <a:normAutofit/>
          </a:bodyPr>
          <a:lstStyle/>
          <a:p>
            <a:r>
              <a:rPr lang="en-US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is </a:t>
            </a:r>
            <a:r>
              <a:rPr lang="en-US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4642" y="3232618"/>
            <a:ext cx="2570766" cy="335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ant_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eindee</a:t>
            </a:r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047" y="1040143"/>
            <a:ext cx="2652345" cy="2411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749" y="3971499"/>
            <a:ext cx="2916643" cy="24266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81692" y="1127487"/>
            <a:ext cx="4839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Listen to your teacher read out the sound and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w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rite in the first and last letters of the word!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517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Christmas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Game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</a:t>
            </a:r>
            <a:r>
              <a:rPr lang="en-US" sz="330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anta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Reindeer</a:t>
            </a:r>
            <a:endParaRPr lang="en-US" sz="33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047" y="1040143"/>
            <a:ext cx="2652345" cy="2411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749" y="3971499"/>
            <a:ext cx="2916643" cy="24266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81692" y="1127487"/>
            <a:ext cx="4839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Listen to your teacher read out the sound and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w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rite in the first and last letters of the word!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72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5758</TotalTime>
  <Words>884</Words>
  <Application>Microsoft Macintosh PowerPoint</Application>
  <PresentationFormat>On-screen Show (4:3)</PresentationFormat>
  <Paragraphs>182</Paragraphs>
  <Slides>47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Christmas!</vt:lpstr>
      <vt:lpstr>What is Christmas?</vt:lpstr>
      <vt:lpstr>What is Christmas?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Jingle Bells!</vt:lpstr>
      <vt:lpstr>Jingle Bells!</vt:lpstr>
      <vt:lpstr>Jingle Bells!</vt:lpstr>
      <vt:lpstr>Jingle Bells!</vt:lpstr>
      <vt:lpstr>What did I just learn?</vt:lpstr>
      <vt:lpstr>PowerPoint Presentation</vt:lpstr>
      <vt:lpstr>Compound Sentences</vt:lpstr>
      <vt:lpstr>Let’s Practice!</vt:lpstr>
      <vt:lpstr>Compound Sentences</vt:lpstr>
      <vt:lpstr>Let’s Practice!</vt:lpstr>
      <vt:lpstr>Let’s Practice!</vt:lpstr>
      <vt:lpstr>Let’s Practice!</vt:lpstr>
      <vt:lpstr>Let’s Practice!</vt:lpstr>
      <vt:lpstr>Let’s Practice!</vt:lpstr>
      <vt:lpstr>Let’s Practice!</vt:lpstr>
      <vt:lpstr>Let’s Practice!</vt:lpstr>
      <vt:lpstr>Let’s Practice!</vt:lpstr>
      <vt:lpstr>What did I just learn?</vt:lpstr>
      <vt:lpstr>Fill in the blanks Christmas</vt:lpstr>
      <vt:lpstr>Fill in the blanks Christmas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21</cp:revision>
  <dcterms:created xsi:type="dcterms:W3CDTF">2016-04-25T15:50:44Z</dcterms:created>
  <dcterms:modified xsi:type="dcterms:W3CDTF">2016-05-01T00:41:46Z</dcterms:modified>
</cp:coreProperties>
</file>