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4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590"/>
  </p:normalViewPr>
  <p:slideViewPr>
    <p:cSldViewPr snapToGrid="0" snapToObjects="1">
      <p:cViewPr varScale="1">
        <p:scale>
          <a:sx n="64" d="100"/>
          <a:sy n="64" d="100"/>
        </p:scale>
        <p:origin x="1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4425" spc="-75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165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342900" indent="0" algn="ctr">
              <a:buNone/>
              <a:defRPr sz="1650"/>
            </a:lvl2pPr>
            <a:lvl3pPr marL="685800" indent="0" algn="ctr">
              <a:buNone/>
              <a:defRPr sz="165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4425" b="0" spc="-75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65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5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4176"/>
            <a:ext cx="212598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37744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493008"/>
            <a:ext cx="212598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050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3/4/2017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spc="-45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685800" rtl="0" eaLnBrk="1" latinLnBrk="0" hangingPunct="1">
        <a:lnSpc>
          <a:spcPct val="90000"/>
        </a:lnSpc>
        <a:spcBef>
          <a:spcPts val="900"/>
        </a:spcBef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5143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3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8572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2001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543050" indent="-13716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188"/>
        </a:spcBef>
        <a:spcAft>
          <a:spcPts val="188"/>
        </a:spcAft>
        <a:buClr>
          <a:schemeClr val="accent1"/>
        </a:buClr>
        <a:buFont typeface="Wingdings 2" pitchFamily="18" charset="2"/>
        <a:buChar char=""/>
        <a:defRPr sz="105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ipartpanda.com/categories/pan-clipart" TargetMode="External"/><Relationship Id="rId13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4.png"/><Relationship Id="rId12" Type="http://schemas.openxmlformats.org/officeDocument/2006/relationships/hyperlink" Target="http://www.clipartpanda.com/categories/delivery-van-clipart" TargetMode="External"/><Relationship Id="rId2" Type="http://schemas.openxmlformats.org/officeDocument/2006/relationships/hyperlink" Target="http://www.clipartbest.com/can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ipartpanda.com/categories/man-clip-art-black-and-white" TargetMode="External"/><Relationship Id="rId11" Type="http://schemas.openxmlformats.org/officeDocument/2006/relationships/image" Target="../media/image16.png"/><Relationship Id="rId5" Type="http://schemas.openxmlformats.org/officeDocument/2006/relationships/image" Target="../media/image13.jpeg"/><Relationship Id="rId10" Type="http://schemas.openxmlformats.org/officeDocument/2006/relationships/hyperlink" Target="http://www.keyword-suggestions.com/cmFuIGNsaXAgYXJ0/" TargetMode="External"/><Relationship Id="rId4" Type="http://schemas.openxmlformats.org/officeDocument/2006/relationships/hyperlink" Target="http://cliparts.co/clipart-fan" TargetMode="External"/><Relationship Id="rId9" Type="http://schemas.openxmlformats.org/officeDocument/2006/relationships/image" Target="../media/image15.png"/><Relationship Id="rId14" Type="http://schemas.openxmlformats.org/officeDocument/2006/relationships/image" Target="../media/image2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boe.jeff.k12.wv.us/domain/210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hare.net/cyssaholyver/greetings-in-english-36799322" TargetMode="External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iff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hyperlink" Target="http://pngimg.com/img/objects/shield" TargetMode="External"/><Relationship Id="rId7" Type="http://schemas.openxmlformats.org/officeDocument/2006/relationships/hyperlink" Target="https://openclipart.org/detail/189685/single-die" TargetMode="External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eg"/><Relationship Id="rId5" Type="http://schemas.openxmlformats.org/officeDocument/2006/relationships/hyperlink" Target="https://en.wikipedia.org/wiki/Cherry_pie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Lesson 10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056" y="3831771"/>
            <a:ext cx="2076944" cy="23377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2959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just learn?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83771"/>
            <a:ext cx="5486400" cy="529771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’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459" y="4329587"/>
            <a:ext cx="1860085" cy="1751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032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ular Callout 3"/>
          <p:cNvSpPr/>
          <p:nvPr/>
        </p:nvSpPr>
        <p:spPr>
          <a:xfrm>
            <a:off x="3214660" y="210458"/>
            <a:ext cx="4245684" cy="2474685"/>
          </a:xfrm>
          <a:prstGeom prst="wedgeRoundRectCallout">
            <a:avLst>
              <a:gd name="adj1" fmla="val -43560"/>
              <a:gd name="adj2" fmla="val 6816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Pop Up Question!</a:t>
            </a: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True or False?</a:t>
            </a:r>
          </a:p>
          <a:p>
            <a:pPr algn="ctr"/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pPr algn="ctr"/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You should not wear goggles during a science experiment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4874424" y="3431948"/>
            <a:ext cx="1700547" cy="1314223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>
                <a:latin typeface="Century Gothic" charset="0"/>
                <a:ea typeface="Century Gothic" charset="0"/>
                <a:cs typeface="Century Gothic" charset="0"/>
              </a:rPr>
              <a:t>True</a:t>
            </a:r>
            <a:endParaRPr lang="en-US" sz="27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6905165" y="3431947"/>
            <a:ext cx="1700547" cy="1314223"/>
          </a:xfrm>
          <a:prstGeom prst="wedgeRoundRectCallout">
            <a:avLst>
              <a:gd name="adj1" fmla="val -21855"/>
              <a:gd name="adj2" fmla="val 5026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514350" marR="0" lvl="0" indent="-51435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700" dirty="0">
                <a:latin typeface="Century Gothic" charset="0"/>
                <a:ea typeface="Century Gothic" charset="0"/>
                <a:cs typeface="Century Gothic" charset="0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1600312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689" y="1123839"/>
            <a:ext cx="2210612" cy="2736962"/>
          </a:xfrm>
        </p:spPr>
        <p:txBody>
          <a:bodyPr/>
          <a:lstStyle/>
          <a:p>
            <a:r>
              <a:rPr lang="en-US" dirty="0"/>
              <a:t>Fill in the correct letter to make a new word ‘an’!</a:t>
            </a:r>
          </a:p>
        </p:txBody>
      </p:sp>
      <p:pic>
        <p:nvPicPr>
          <p:cNvPr id="5124" name="Picture 4" descr="http://www.clipartbest.com/cliparts/aTe/ojz/aTeojzdqc.jpe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37" y="736830"/>
            <a:ext cx="1239085" cy="190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cliparts.co/cliparts/6cr/oEq/6croEqzcK.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714" y="965381"/>
            <a:ext cx="2191657" cy="1529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ages.clipartpanda.com/man-clip-art-man.png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4629" y="775496"/>
            <a:ext cx="1056891" cy="187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images.clipartpanda.com/pan-clipart-dcreq7rzi.png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630" y="3614058"/>
            <a:ext cx="1867356" cy="1538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://images.clipartpanda.com/running-clip-art-McLGX78Ki.png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885" y="3356524"/>
            <a:ext cx="1567543" cy="179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http://images.clipartpanda.com/delivery-van-clipart-delivery_a05.png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1570" y="3860801"/>
            <a:ext cx="1723595" cy="964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111427" y="2741915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486399" y="2741915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626491" y="2741915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081793" y="5364891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620559" y="5341259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23806" y="5364891"/>
            <a:ext cx="1045029" cy="5117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</a:t>
            </a:r>
            <a:r>
              <a:rPr lang="en-US" sz="2400" dirty="0"/>
              <a:t>an</a:t>
            </a: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042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83199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Science safety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42" y="4064001"/>
            <a:ext cx="1805766" cy="21230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205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2069" y="3077029"/>
            <a:ext cx="5659760" cy="2996865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Practice reading the book “Science Safety Rules” to your family and friends!</a:t>
            </a:r>
          </a:p>
          <a:p>
            <a:r>
              <a:rPr lang="en-US" sz="2400" dirty="0">
                <a:latin typeface="Century Gothic" charset="0"/>
                <a:ea typeface="Century Gothic" charset="0"/>
                <a:cs typeface="Century Gothic" charset="0"/>
              </a:rPr>
              <a:t>Write three sentences about a job you would like to have when you are older.  What do you like about this job?</a:t>
            </a:r>
          </a:p>
        </p:txBody>
      </p:sp>
      <p:pic>
        <p:nvPicPr>
          <p:cNvPr id="4098" name="Picture 2" descr="https://encrypted-tbn1.gstatic.com/images?q=tbn:ANd9GcSNrwakLADNEFJ8XmQ8sIZhfv_U2-yYOKsV1TtAhd1qjXAXkTS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37" y="822463"/>
            <a:ext cx="3887561" cy="173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6290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Before next class</a:t>
            </a:r>
            <a:r>
              <a:rPr lang="is-IS" sz="3300" dirty="0">
                <a:latin typeface="Century Gothic" charset="0"/>
                <a:ea typeface="Century Gothic" charset="0"/>
                <a:cs typeface="Century Gothic" charset="0"/>
              </a:rPr>
              <a:t>…</a:t>
            </a:r>
            <a:endParaRPr lang="en-US" sz="33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0" y="769257"/>
            <a:ext cx="5617935" cy="2525486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r>
              <a:rPr lang="en-CA" sz="2800" dirty="0">
                <a:latin typeface="Century Gothic" charset="0"/>
                <a:ea typeface="Century Gothic" charset="0"/>
                <a:cs typeface="Century Gothic" charset="0"/>
              </a:rPr>
              <a:t>Before we go:</a:t>
            </a:r>
          </a:p>
          <a:p>
            <a:endParaRPr lang="en-CA" sz="28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the homework?</a:t>
            </a:r>
          </a:p>
          <a:p>
            <a:r>
              <a:rPr lang="en-CA" sz="2100" dirty="0">
                <a:latin typeface="Century Gothic" charset="0"/>
                <a:ea typeface="Century Gothic" charset="0"/>
                <a:cs typeface="Century Gothic" charset="0"/>
              </a:rPr>
              <a:t>Do you have any questions about what we learned today?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457" y="3707902"/>
            <a:ext cx="1624694" cy="2476428"/>
          </a:xfrm>
          <a:prstGeom prst="rect">
            <a:avLst/>
          </a:prstGeom>
        </p:spPr>
      </p:pic>
      <p:pic>
        <p:nvPicPr>
          <p:cNvPr id="5122" name="Picture 2" descr="http://image.slidesharecdn.com/greetings-140709114717-phpapp01/95/greetings-in-english-39-638.jpg?cb=1404906489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52" r="2452"/>
          <a:stretch/>
        </p:blipFill>
        <p:spPr bwMode="auto">
          <a:xfrm>
            <a:off x="3367315" y="3471380"/>
            <a:ext cx="4209142" cy="316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85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312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2901951" y="769257"/>
            <a:ext cx="5486400" cy="5297714"/>
          </a:xfrm>
          <a:prstGeom prst="rect">
            <a:avLst/>
          </a:prstGeom>
          <a:ln w="38100">
            <a:solidFill>
              <a:srgbClr val="FFC000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marL="137160" indent="-137160" algn="l" defTabSz="685800" rtl="0" eaLnBrk="1" latinLnBrk="0" hangingPunct="1">
              <a:lnSpc>
                <a:spcPct val="90000"/>
              </a:lnSpc>
              <a:spcBef>
                <a:spcPts val="900"/>
              </a:spcBef>
              <a:buClr>
                <a:schemeClr val="accent1"/>
              </a:buClr>
              <a:buFont typeface="Wingdings 2" pitchFamily="18" charset="2"/>
              <a:buChar char=""/>
              <a:defRPr sz="15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143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3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572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2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2001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543050" indent="-13716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188"/>
              </a:spcBef>
              <a:spcAft>
                <a:spcPts val="188"/>
              </a:spcAft>
              <a:buClr>
                <a:schemeClr val="accent1"/>
              </a:buClr>
              <a:buFont typeface="Wingdings 2" pitchFamily="18" charset="2"/>
              <a:buChar char=""/>
              <a:defRPr sz="105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Science safety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704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What did I learn last class?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005" y="3891324"/>
            <a:ext cx="2038803" cy="21898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48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78" y="3542392"/>
            <a:ext cx="2413102" cy="2626179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65195" y="1222378"/>
            <a:ext cx="2316747" cy="232001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Jobs! </a:t>
            </a:r>
            <a:b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</a:br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Which job are we learning about today?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7982" y="767420"/>
            <a:ext cx="6086423" cy="53309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59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5" name="Title 1"/>
          <p:cNvSpPr txBox="1">
            <a:spLocks/>
          </p:cNvSpPr>
          <p:nvPr/>
        </p:nvSpPr>
        <p:spPr>
          <a:xfrm>
            <a:off x="165195" y="1222378"/>
            <a:ext cx="2316747" cy="232001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We are learning about scientists!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154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Callout 6"/>
          <p:cNvSpPr/>
          <p:nvPr/>
        </p:nvSpPr>
        <p:spPr>
          <a:xfrm>
            <a:off x="4281713" y="609601"/>
            <a:ext cx="4194629" cy="3454400"/>
          </a:xfrm>
          <a:prstGeom prst="wedgeEllipseCallout">
            <a:avLst>
              <a:gd name="adj1" fmla="val -47394"/>
              <a:gd name="adj2" fmla="val 4520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/>
              <a:t>What is a scientist’s job?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635" y="1357039"/>
            <a:ext cx="3604078" cy="55009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11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300" dirty="0">
                <a:latin typeface="Century Gothic" charset="0"/>
                <a:ea typeface="Century Gothic" charset="0"/>
                <a:cs typeface="Century Gothic" charset="0"/>
              </a:rPr>
              <a:t>Learning Goals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1951" y="769257"/>
            <a:ext cx="5486400" cy="5297714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Word families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Read and then sing/chant song or poem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Review sounds of the letters ‘</a:t>
            </a:r>
            <a:r>
              <a:rPr lang="en-CA" sz="24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’</a:t>
            </a:r>
          </a:p>
          <a:p>
            <a:endParaRPr lang="en-CA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r>
              <a:rPr lang="en-CA" sz="2400" dirty="0">
                <a:latin typeface="Century Gothic" charset="0"/>
                <a:ea typeface="Century Gothic" charset="0"/>
                <a:cs typeface="Century Gothic" charset="0"/>
              </a:rPr>
              <a:t>Science safety</a:t>
            </a:r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  <a:p>
            <a:endParaRPr lang="en-US" sz="24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911" y="3918857"/>
            <a:ext cx="1925846" cy="2264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576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96" y="1222378"/>
            <a:ext cx="2210612" cy="3450887"/>
          </a:xfrm>
        </p:spPr>
        <p:txBody>
          <a:bodyPr>
            <a:normAutofit/>
          </a:bodyPr>
          <a:lstStyle/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Time for Phonics!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4717144" y="797557"/>
            <a:ext cx="4296228" cy="2380343"/>
          </a:xfrm>
          <a:prstGeom prst="wedgeRoundRectCallout">
            <a:avLst>
              <a:gd name="adj1" fmla="val -43131"/>
              <a:gd name="adj2" fmla="val 685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Reviewing sounds of the letters ‘</a:t>
            </a:r>
            <a:r>
              <a:rPr lang="en-US" sz="4000" dirty="0" err="1"/>
              <a:t>ie</a:t>
            </a:r>
            <a:r>
              <a:rPr lang="en-US" sz="4000" dirty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8263802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idx="1"/>
          </p:nvPr>
        </p:nvSpPr>
        <p:spPr/>
      </p:sp>
      <p:sp>
        <p:nvSpPr>
          <p:cNvPr id="7" name="Title 1"/>
          <p:cNvSpPr txBox="1">
            <a:spLocks/>
          </p:cNvSpPr>
          <p:nvPr/>
        </p:nvSpPr>
        <p:spPr>
          <a:xfrm>
            <a:off x="-104390" y="548198"/>
            <a:ext cx="2811637" cy="276497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 spc="-45" baseline="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Which ‘</a:t>
            </a: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ie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’ words can you remember?</a:t>
            </a:r>
          </a:p>
        </p:txBody>
      </p:sp>
      <p:sp>
        <p:nvSpPr>
          <p:cNvPr id="8" name="Oval 7"/>
          <p:cNvSpPr/>
          <p:nvPr/>
        </p:nvSpPr>
        <p:spPr>
          <a:xfrm>
            <a:off x="2871386" y="1489964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______________</a:t>
            </a:r>
          </a:p>
        </p:txBody>
      </p:sp>
      <p:sp>
        <p:nvSpPr>
          <p:cNvPr id="11" name="Oval 10"/>
          <p:cNvSpPr/>
          <p:nvPr/>
        </p:nvSpPr>
        <p:spPr>
          <a:xfrm>
            <a:off x="2871386" y="5014195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______________</a:t>
            </a:r>
          </a:p>
        </p:txBody>
      </p:sp>
      <p:sp>
        <p:nvSpPr>
          <p:cNvPr id="13" name="Oval 12"/>
          <p:cNvSpPr/>
          <p:nvPr/>
        </p:nvSpPr>
        <p:spPr>
          <a:xfrm>
            <a:off x="5833217" y="3044927"/>
            <a:ext cx="2525486" cy="81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______________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0848" y="0"/>
            <a:ext cx="1393152" cy="508000"/>
          </a:xfrm>
          <a:prstGeom prst="rect">
            <a:avLst/>
          </a:prstGeom>
        </p:spPr>
      </p:pic>
      <p:pic>
        <p:nvPicPr>
          <p:cNvPr id="12" name="Picture 2" descr="http://pngimg.com/upload/shield_PNG1274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6692" y="2562183"/>
            <a:ext cx="1948499" cy="194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upload.wikimedia.org/wikipedia/commons/7/7e/Cherry-Pie-Slice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624" y="4428158"/>
            <a:ext cx="1634816" cy="1361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s://openclipart.org/image/2400px/svg_to_png/189685/1387954956.pn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485" y="1118882"/>
            <a:ext cx="1543093" cy="1554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931724"/>
      </p:ext>
    </p:extLst>
  </p:cSld>
  <p:clrMapOvr>
    <a:masterClrMapping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1</TotalTime>
  <Words>248</Words>
  <Application>Microsoft Office PowerPoint</Application>
  <PresentationFormat>On-screen Show (4:3)</PresentationFormat>
  <Paragraphs>61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Century Gothic</vt:lpstr>
      <vt:lpstr>Corbel</vt:lpstr>
      <vt:lpstr>Wingdings 2</vt:lpstr>
      <vt:lpstr>Frame</vt:lpstr>
      <vt:lpstr>Jobs</vt:lpstr>
      <vt:lpstr>What did I learn last class?</vt:lpstr>
      <vt:lpstr>What did I learn last class?</vt:lpstr>
      <vt:lpstr>Jobs!  Which job are we learning about today?</vt:lpstr>
      <vt:lpstr>PowerPoint Presentation</vt:lpstr>
      <vt:lpstr>PowerPoint Presentation</vt:lpstr>
      <vt:lpstr>Learning Goals</vt:lpstr>
      <vt:lpstr>Time for Phonics!</vt:lpstr>
      <vt:lpstr>PowerPoint Presentation</vt:lpstr>
      <vt:lpstr>What did I just learn?</vt:lpstr>
      <vt:lpstr>PowerPoint Presentation</vt:lpstr>
      <vt:lpstr>Fill in the correct letter to make a new word ‘an’!</vt:lpstr>
      <vt:lpstr>What did I learn today?</vt:lpstr>
      <vt:lpstr>Before next class…</vt:lpstr>
      <vt:lpstr>Before next class…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Jobs</dc:title>
  <dc:creator>Vanessa Bielecki</dc:creator>
  <cp:lastModifiedBy>Pam Turnbull</cp:lastModifiedBy>
  <cp:revision>2</cp:revision>
  <dcterms:created xsi:type="dcterms:W3CDTF">2016-07-20T01:37:53Z</dcterms:created>
  <dcterms:modified xsi:type="dcterms:W3CDTF">2017-03-04T18:42:56Z</dcterms:modified>
</cp:coreProperties>
</file>