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84" r:id="rId8"/>
    <p:sldId id="263" r:id="rId9"/>
    <p:sldId id="264" r:id="rId10"/>
    <p:sldId id="265" r:id="rId11"/>
    <p:sldId id="286" r:id="rId12"/>
    <p:sldId id="287" r:id="rId13"/>
    <p:sldId id="289" r:id="rId14"/>
    <p:sldId id="288" r:id="rId15"/>
    <p:sldId id="290" r:id="rId16"/>
    <p:sldId id="285" r:id="rId17"/>
    <p:sldId id="266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91" r:id="rId29"/>
    <p:sldId id="295" r:id="rId30"/>
    <p:sldId id="293" r:id="rId31"/>
    <p:sldId id="294" r:id="rId32"/>
    <p:sldId id="292" r:id="rId33"/>
    <p:sldId id="267" r:id="rId34"/>
    <p:sldId id="296" r:id="rId35"/>
    <p:sldId id="269" r:id="rId36"/>
    <p:sldId id="270" r:id="rId37"/>
    <p:sldId id="271" r:id="rId38"/>
    <p:sldId id="272" r:id="rId39"/>
    <p:sldId id="297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3.tiff"/><Relationship Id="rId7" Type="http://schemas.openxmlformats.org/officeDocument/2006/relationships/hyperlink" Target="http://www.clipartpanda.com/categories/dice-clip-art-teachers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hyperlink" Target="http://pastebin.com/x8BwLT22" TargetMode="External"/><Relationship Id="rId4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clipartpanda.com/categories/soup-clip-art-pictures" TargetMode="Externa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baby-chick-cliparts/" TargetMode="External"/><Relationship Id="rId3" Type="http://schemas.openxmlformats.org/officeDocument/2006/relationships/image" Target="../media/image13.tiff"/><Relationship Id="rId7" Type="http://schemas.openxmlformats.org/officeDocument/2006/relationships/image" Target="../media/image29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clipartkid.com/brick-building-cliparts/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://www.clipartpanda.com/categories/sick-clip-art" TargetMode="External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3.tiff"/><Relationship Id="rId7" Type="http://schemas.openxmlformats.org/officeDocument/2006/relationships/hyperlink" Target="http://www.clipartkid.com/baby-chick-cliparts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f"/><Relationship Id="rId5" Type="http://schemas.openxmlformats.org/officeDocument/2006/relationships/image" Target="../media/image23.tiff"/><Relationship Id="rId4" Type="http://schemas.openxmlformats.org/officeDocument/2006/relationships/image" Target="../media/image20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orldartsme.com/cage/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2.tiff"/><Relationship Id="rId7" Type="http://schemas.openxmlformats.org/officeDocument/2006/relationships/image" Target="../media/image5.gif"/><Relationship Id="rId12" Type="http://schemas.openxmlformats.org/officeDocument/2006/relationships/hyperlink" Target="http://www.clipartpanda.com/categories/cake-clip-art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imal-council.blogspot.com/2013/11/the-tortoise-and-hare-fable.html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4.gif"/><Relationship Id="rId15" Type="http://schemas.openxmlformats.org/officeDocument/2006/relationships/image" Target="../media/image9.gif"/><Relationship Id="rId10" Type="http://schemas.openxmlformats.org/officeDocument/2006/relationships/hyperlink" Target="http://www.clipartpanda.com/categories/snail-clip-art-free" TargetMode="External"/><Relationship Id="rId4" Type="http://schemas.openxmlformats.org/officeDocument/2006/relationships/hyperlink" Target="http://www.clipartkid.com/school-athletes-cliparts/" TargetMode="External"/><Relationship Id="rId9" Type="http://schemas.openxmlformats.org/officeDocument/2006/relationships/image" Target="../media/image6.png"/><Relationship Id="rId14" Type="http://schemas.openxmlformats.org/officeDocument/2006/relationships/hyperlink" Target="http://www.clipartpanda.com/categories/back-clipart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cutegraphics.com/graphics/school/schoolhouse/school-kids-at-school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hyperlink" Target="https://www.youtube.com/watch?v=TbUNApQ3wJs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hyperlink" Target="https://www.youtube.com/watch?v=TbUNApQ3wJs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s://www.pinterest.com/pin/221450506648414360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nmenlo.com/2016/01/18/eight-new-probationary-menlo-park-firefighters-after-testing-and-training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hyperlink" Target="http://www.clipartlord.com/category/transportation-clip-art/trucks-clip-art/fire-truck-clip-art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7" Type="http://schemas.openxmlformats.org/officeDocument/2006/relationships/image" Target="../media/image16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clipartpanda.com/categories/video-clip-art-northern-lights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clipartpanda.com/categories/firefighter-hat-clipar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11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3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Match the </a:t>
            </a:r>
          </a:p>
          <a:p>
            <a:pPr algn="ctr"/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‘ell’ </a:t>
            </a:r>
          </a:p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word to the image!</a:t>
            </a: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bell</a:t>
            </a:r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smell</a:t>
            </a:r>
          </a:p>
        </p:txBody>
      </p:sp>
      <p:sp>
        <p:nvSpPr>
          <p:cNvPr id="13" name="Oval 12"/>
          <p:cNvSpPr/>
          <p:nvPr/>
        </p:nvSpPr>
        <p:spPr>
          <a:xfrm>
            <a:off x="2964134" y="3252079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shell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38" y="3672343"/>
            <a:ext cx="1799077" cy="24260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114" y="2519697"/>
            <a:ext cx="1783879" cy="17838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8502" y="4562995"/>
            <a:ext cx="1500743" cy="12228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5736" y="929892"/>
            <a:ext cx="1589805" cy="158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23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Match the </a:t>
            </a:r>
          </a:p>
          <a:p>
            <a:pPr algn="ctr"/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‘</a:t>
            </a:r>
            <a:r>
              <a:rPr lang="en-US" sz="2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’ </a:t>
            </a:r>
          </a:p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word to the image!</a:t>
            </a: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rest</a:t>
            </a:r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nest</a:t>
            </a:r>
          </a:p>
        </p:txBody>
      </p:sp>
      <p:sp>
        <p:nvSpPr>
          <p:cNvPr id="13" name="Oval 12"/>
          <p:cNvSpPr/>
          <p:nvPr/>
        </p:nvSpPr>
        <p:spPr>
          <a:xfrm>
            <a:off x="2964134" y="3252079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vest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38" y="3672343"/>
            <a:ext cx="1799077" cy="24260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701" y="2988751"/>
            <a:ext cx="2061292" cy="13671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1417" y="1489964"/>
            <a:ext cx="1707828" cy="12851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3905" y="4614517"/>
            <a:ext cx="1638088" cy="122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48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Match the </a:t>
            </a:r>
          </a:p>
          <a:p>
            <a:pPr algn="ctr"/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‘ice’ </a:t>
            </a:r>
          </a:p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word to the image!</a:t>
            </a: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dice</a:t>
            </a:r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nice</a:t>
            </a:r>
          </a:p>
        </p:txBody>
      </p:sp>
      <p:sp>
        <p:nvSpPr>
          <p:cNvPr id="13" name="Oval 12"/>
          <p:cNvSpPr/>
          <p:nvPr/>
        </p:nvSpPr>
        <p:spPr>
          <a:xfrm>
            <a:off x="2964134" y="3252079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ice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38" y="3672343"/>
            <a:ext cx="1799077" cy="24260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078" y="1235964"/>
            <a:ext cx="1799167" cy="1066800"/>
          </a:xfrm>
          <a:prstGeom prst="rect">
            <a:avLst/>
          </a:prstGeom>
        </p:spPr>
      </p:pic>
      <p:pic>
        <p:nvPicPr>
          <p:cNvPr id="1026" name="Picture 2" descr="http://www.obsessoriesshop.com/sites/default/files/user/u2/ms_clipart_original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567" y="2596779"/>
            <a:ext cx="1879426" cy="186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clipartpanda.com/dice-clip-art-LcKeAjBca.jpe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216" y="4676756"/>
            <a:ext cx="1694777" cy="128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565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Fill in the correct ‘ice’ word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71214" y="767419"/>
            <a:ext cx="589996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On cold nights, </a:t>
            </a:r>
          </a:p>
          <a:p>
            <a:r>
              <a:rPr lang="en-US" sz="3200" dirty="0"/>
              <a:t>Warm soup is n_________!</a:t>
            </a:r>
          </a:p>
          <a:p>
            <a:endParaRPr lang="en-US" sz="3200" dirty="0"/>
          </a:p>
          <a:p>
            <a:r>
              <a:rPr lang="en-US" sz="3200" dirty="0"/>
              <a:t>First boil water,</a:t>
            </a:r>
          </a:p>
          <a:p>
            <a:r>
              <a:rPr lang="en-US" sz="3200" dirty="0"/>
              <a:t>Get vegetables to d__________.</a:t>
            </a:r>
          </a:p>
          <a:p>
            <a:endParaRPr lang="en-US" sz="3200" dirty="0"/>
          </a:p>
          <a:p>
            <a:r>
              <a:rPr lang="en-US" sz="3200" dirty="0"/>
              <a:t>Add some r_________,</a:t>
            </a:r>
          </a:p>
          <a:p>
            <a:r>
              <a:rPr lang="en-US" sz="3200" dirty="0"/>
              <a:t>Then find some s_________.</a:t>
            </a:r>
          </a:p>
          <a:p>
            <a:endParaRPr lang="en-US" sz="3200" dirty="0"/>
          </a:p>
          <a:p>
            <a:r>
              <a:rPr lang="en-US" sz="3200" dirty="0"/>
              <a:t>Stir once, stir </a:t>
            </a:r>
            <a:r>
              <a:rPr lang="en-US" sz="3200" dirty="0" err="1"/>
              <a:t>tw</a:t>
            </a:r>
            <a:r>
              <a:rPr lang="en-US" sz="3200" dirty="0"/>
              <a:t>________.</a:t>
            </a:r>
          </a:p>
          <a:p>
            <a:r>
              <a:rPr lang="en-US" sz="3200" dirty="0" err="1"/>
              <a:t>MMMmmmm</a:t>
            </a:r>
            <a:r>
              <a:rPr lang="en-US" sz="3200" dirty="0"/>
              <a:t>, that’s n________!</a:t>
            </a:r>
          </a:p>
          <a:p>
            <a:endParaRPr lang="en-US" sz="3200" dirty="0"/>
          </a:p>
        </p:txBody>
      </p:sp>
      <p:pic>
        <p:nvPicPr>
          <p:cNvPr id="2050" name="Picture 2" descr="http://images.clipartpanda.com/soup-clip-art-soup_scalable_vector_graphics_svg-2555px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" y="3364929"/>
            <a:ext cx="2125980" cy="25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67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Match the </a:t>
            </a:r>
          </a:p>
          <a:p>
            <a:pPr algn="ctr"/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‘ick’ </a:t>
            </a:r>
          </a:p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word to the image!</a:t>
            </a: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brick</a:t>
            </a:r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sick</a:t>
            </a:r>
          </a:p>
        </p:txBody>
      </p:sp>
      <p:sp>
        <p:nvSpPr>
          <p:cNvPr id="13" name="Oval 12"/>
          <p:cNvSpPr/>
          <p:nvPr/>
        </p:nvSpPr>
        <p:spPr>
          <a:xfrm>
            <a:off x="2964134" y="3252079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chick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38" y="3672343"/>
            <a:ext cx="1799077" cy="2426028"/>
          </a:xfrm>
          <a:prstGeom prst="rect">
            <a:avLst/>
          </a:prstGeom>
        </p:spPr>
      </p:pic>
      <p:pic>
        <p:nvPicPr>
          <p:cNvPr id="3074" name="Picture 2" descr="http://images.clipartpanda.com/sick-clipart-aceBoqEc4.jpe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57" y="885371"/>
            <a:ext cx="2266950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lipartkid.com/images/27/bricks-clip-art-at-clker-com-vector-clip-art-online-royalty-free-l0Tuaa-clipart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57" y="2079364"/>
            <a:ext cx="2380342" cy="246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clipartkid.com/images/393/cute-baby-chicken-clipart-clipart-panda-free-clipart-images-7eUdwt-clipart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57" y="4387046"/>
            <a:ext cx="2207823" cy="171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090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983" y="147805"/>
            <a:ext cx="4942017" cy="595056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Practice saying the 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‘ick’ </a:t>
            </a:r>
          </a:p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Word out loud</a:t>
            </a:r>
          </a:p>
        </p:txBody>
      </p:sp>
    </p:spTree>
    <p:extLst>
      <p:ext uri="{BB962C8B-B14F-4D97-AF65-F5344CB8AC3E}">
        <p14:creationId xmlns:p14="http://schemas.microsoft.com/office/powerpoint/2010/main" val="1371294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5143" y="406399"/>
            <a:ext cx="2902857" cy="3687884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Can you remember the word families?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38" y="3672343"/>
            <a:ext cx="1799077" cy="24260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114" y="799262"/>
            <a:ext cx="1589805" cy="15898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9446" y="868626"/>
            <a:ext cx="1934771" cy="14510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2088" y="3672343"/>
            <a:ext cx="2061292" cy="136718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080518" y="2647256"/>
            <a:ext cx="1675401" cy="754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</a:t>
            </a:r>
            <a:endParaRPr lang="en-US" sz="2400" dirty="0"/>
          </a:p>
        </p:txBody>
      </p:sp>
      <p:pic>
        <p:nvPicPr>
          <p:cNvPr id="14" name="Picture 6" descr="http://www.clipartkid.com/images/393/cute-baby-chicken-clipart-clipart-panda-free-clipart-images-7eUdwt-clipart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01" y="3500271"/>
            <a:ext cx="2207823" cy="171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3080517" y="5344036"/>
            <a:ext cx="1675401" cy="754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6299130" y="2647256"/>
            <a:ext cx="1675401" cy="754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6299130" y="5344036"/>
            <a:ext cx="1675401" cy="754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26125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families: ‘ell’,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’, ‘ice’, ‘ick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19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610" y="0"/>
            <a:ext cx="6844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878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285"/>
            <a:ext cx="9144000" cy="61322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31314" y="261257"/>
            <a:ext cx="1277257" cy="1059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807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901951" y="769257"/>
            <a:ext cx="5486400" cy="5297714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137160" indent="-137160" algn="l" defTabSz="685800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Wingdings 2" pitchFamily="18" charset="2"/>
              <a:buChar char="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families: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ack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’, ‘age’, ‘ail’,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ake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Sequencing a story or event using pictures and words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Being a good listener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9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590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1839" y="2119086"/>
            <a:ext cx="2462891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That ’s a lot of trucks! How many trucks can you count? </a:t>
            </a:r>
          </a:p>
        </p:txBody>
      </p:sp>
    </p:spTree>
    <p:extLst>
      <p:ext uri="{BB962C8B-B14F-4D97-AF65-F5344CB8AC3E}">
        <p14:creationId xmlns:p14="http://schemas.microsoft.com/office/powerpoint/2010/main" val="169752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2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689" y="3008929"/>
            <a:ext cx="183106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/>
              <a:t>What can you see?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25218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63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58933" y="3555057"/>
            <a:ext cx="183106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That’s a lot </a:t>
            </a:r>
            <a:r>
              <a:rPr lang="en-US" sz="2400"/>
              <a:t>of smoke!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2501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66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588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36892"/>
            <a:ext cx="2621547" cy="3465736"/>
          </a:xfrm>
        </p:spPr>
        <p:txBody>
          <a:bodyPr>
            <a:normAutofit/>
          </a:bodyPr>
          <a:lstStyle/>
          <a:p>
            <a:pPr algn="ctr"/>
            <a:r>
              <a:rPr lang="en-US" sz="3300">
                <a:latin typeface="Century Gothic" charset="0"/>
                <a:ea typeface="Century Gothic" charset="0"/>
                <a:cs typeface="Century Gothic" charset="0"/>
              </a:rPr>
              <a:t>Reviewing sequencing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83772"/>
            <a:ext cx="5719535" cy="21190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Sequencing words describe the order in 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which something happens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901950" y="3309257"/>
            <a:ext cx="1873250" cy="856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First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048578" y="4376057"/>
            <a:ext cx="1873250" cy="856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Third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574174" y="4274456"/>
            <a:ext cx="1873250" cy="856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Then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748235" y="5646055"/>
            <a:ext cx="1873250" cy="856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After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901950" y="5646055"/>
            <a:ext cx="1873250" cy="856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Lastly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637549" y="3160485"/>
            <a:ext cx="1873250" cy="856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Next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60151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36892"/>
            <a:ext cx="2621547" cy="3465736"/>
          </a:xfrm>
        </p:spPr>
        <p:txBody>
          <a:bodyPr>
            <a:normAutofit/>
          </a:bodyPr>
          <a:lstStyle/>
          <a:p>
            <a:pPr algn="ctr"/>
            <a:r>
              <a:rPr lang="en-US" sz="3300">
                <a:latin typeface="Century Gothic" charset="0"/>
                <a:ea typeface="Century Gothic" charset="0"/>
                <a:cs typeface="Century Gothic" charset="0"/>
              </a:rPr>
              <a:t>Reviewing sequencing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608" y="798286"/>
            <a:ext cx="5182506" cy="1465942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Using sequencing words, 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let’s describe how to bake a cake!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547" y="2438399"/>
            <a:ext cx="6229978" cy="365760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165600" y="2438399"/>
            <a:ext cx="493486" cy="537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61819" y="2418216"/>
            <a:ext cx="493486" cy="537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356792" y="4322079"/>
            <a:ext cx="493486" cy="537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61196" y="4325256"/>
            <a:ext cx="493486" cy="537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165600" y="4322079"/>
            <a:ext cx="493486" cy="537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358039" y="2438399"/>
            <a:ext cx="493486" cy="537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461593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6" name="Picture 2" descr="http://www.clipartkid.com/images/77/21-fall-clip-art-for-kids-free-cliparts-that-you-can-download-to-you-iOx6gC-clipart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517" y="4064412"/>
            <a:ext cx="2485634" cy="184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4.bp.blogspot.com/-OGZ56J8_BqY/UnYBoOFvrPI/AAAAAAAAA0A/pR5Z6b8NH_U/s1600/The+Tortoise+and+the+Hare+Fable.gif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396" y="4265180"/>
            <a:ext cx="2488709" cy="144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orldartsme.com/images/open-bird-cage-clipart-1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517" y="1110780"/>
            <a:ext cx="1344459" cy="215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ages.clipartpanda.com/snail-clip-art-MTLd7EaTa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34" y="2502053"/>
            <a:ext cx="1530697" cy="153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ages.clipartpanda.com/cake-clipart-4ncEKrATA.png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363" y="2081071"/>
            <a:ext cx="1480456" cy="136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ages.clipartpanda.com/back-clipart-cliparti1_back-clipart_10.jpg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740" y="820863"/>
            <a:ext cx="1268837" cy="16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583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36892"/>
            <a:ext cx="2621547" cy="3465736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Sequencing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Activity!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83772"/>
            <a:ext cx="5632449" cy="27286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Determine when everyone in that class has their birthdays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Use sequencing words to say the order of who’s birthday comes first, second and last.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1950" y="4078514"/>
            <a:ext cx="5632449" cy="193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/>
              <a:t>Birthdays:</a:t>
            </a:r>
            <a:endParaRPr lang="en-US" sz="4000" dirty="0"/>
          </a:p>
          <a:p>
            <a:endParaRPr lang="en-US" sz="4000" dirty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94332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83772"/>
            <a:ext cx="5646964" cy="1799771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As a class, write down your morning routine before school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Be sure to include sequencing words!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01950" y="2801257"/>
            <a:ext cx="5763079" cy="3323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000" dirty="0"/>
              <a:t>First, ________________________</a:t>
            </a:r>
          </a:p>
          <a:p>
            <a:r>
              <a:rPr lang="en-US" sz="3000" dirty="0"/>
              <a:t>____________________________.</a:t>
            </a:r>
          </a:p>
          <a:p>
            <a:r>
              <a:rPr lang="en-US" sz="3000" dirty="0"/>
              <a:t>Second, _____________________</a:t>
            </a:r>
          </a:p>
          <a:p>
            <a:r>
              <a:rPr lang="en-US" sz="3000" dirty="0"/>
              <a:t>____________________________</a:t>
            </a:r>
          </a:p>
          <a:p>
            <a:r>
              <a:rPr lang="en-US" sz="3000" dirty="0"/>
              <a:t>Then, _______________________</a:t>
            </a:r>
          </a:p>
          <a:p>
            <a:r>
              <a:rPr lang="en-US" sz="3000" dirty="0"/>
              <a:t>____________________________</a:t>
            </a:r>
          </a:p>
          <a:p>
            <a:r>
              <a:rPr lang="en-US" sz="3000" dirty="0"/>
              <a:t>Last, _______________________</a:t>
            </a:r>
          </a:p>
        </p:txBody>
      </p:sp>
      <p:pic>
        <p:nvPicPr>
          <p:cNvPr id="6148" name="Picture 4" descr="http://content.mycutegraphics.com/graphics/schoolhouse/school-kids-schoolhouse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1" y="2801257"/>
            <a:ext cx="2148114" cy="323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517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Model how to write a daily routine with sequencing and two clause sentences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45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14660" y="210458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True or False?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The longest fire ladder is46 meters!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298" y="2896725"/>
            <a:ext cx="2953216" cy="3982366"/>
          </a:xfrm>
          <a:prstGeom prst="rect">
            <a:avLst/>
          </a:prstGeom>
        </p:spPr>
      </p:pic>
      <p:pic>
        <p:nvPicPr>
          <p:cNvPr id="5122" name="Picture 2" descr="https://i.ytimg.com/vi/TbUNApQ3wJs/maxresdefaul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658" y="3655689"/>
            <a:ext cx="4383314" cy="246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521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14660" y="210458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000" dirty="0">
                <a:latin typeface="Century Gothic" charset="0"/>
                <a:ea typeface="Century Gothic" charset="0"/>
                <a:cs typeface="Century Gothic" charset="0"/>
              </a:rPr>
              <a:t>True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The longest fire ladder is46 meters!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298" y="2896725"/>
            <a:ext cx="2953216" cy="3982366"/>
          </a:xfrm>
          <a:prstGeom prst="rect">
            <a:avLst/>
          </a:prstGeom>
        </p:spPr>
      </p:pic>
      <p:pic>
        <p:nvPicPr>
          <p:cNvPr id="5122" name="Picture 2" descr="https://i.ytimg.com/vi/TbUNApQ3wJs/maxresdefaul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658" y="3655689"/>
            <a:ext cx="4383314" cy="246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2915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families: ‘ell’,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’, ‘ice’, ‘ick’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Model how to write a daily routine with sequencing and two clause sentences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Fire safety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891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Practice reading the book “Fire Trucks” to your family and friends!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What is your 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thing about fire fighters?  Write three sentences explaining why</a:t>
            </a: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169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336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13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s://s-media-cache-ak0.pinimg.com/564x/b6/b6/b7/b6b6b72f0e0a4ab209de4e6e1a7f51e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390" y="104554"/>
            <a:ext cx="5309961" cy="67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699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2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1"/>
          <p:cNvSpPr txBox="1">
            <a:spLocks/>
          </p:cNvSpPr>
          <p:nvPr/>
        </p:nvSpPr>
        <p:spPr>
          <a:xfrm>
            <a:off x="165195" y="1222378"/>
            <a:ext cx="2316747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We are learning about firefighters!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5122" name="Picture 2" descr="http://inmenlo.com/wp-content/uploads/2016/01/probationary-fire-fighter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767420"/>
            <a:ext cx="6473372" cy="533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43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4281713" y="609601"/>
            <a:ext cx="4194629" cy="3454400"/>
          </a:xfrm>
          <a:prstGeom prst="wedgeEllipseCallout">
            <a:avLst>
              <a:gd name="adj1" fmla="val -47394"/>
              <a:gd name="adj2" fmla="val 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What is a firefighters job?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43" y="1216286"/>
            <a:ext cx="4183743" cy="5641714"/>
          </a:xfrm>
          <a:prstGeom prst="rect">
            <a:avLst/>
          </a:prstGeom>
        </p:spPr>
      </p:pic>
      <p:pic>
        <p:nvPicPr>
          <p:cNvPr id="6146" name="Picture 2" descr="http://www.clipartlord.com/wp-content/uploads/2013/06/fire-truck4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308" y="4282962"/>
            <a:ext cx="3141437" cy="235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080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4281713" y="609601"/>
            <a:ext cx="4194629" cy="3454400"/>
          </a:xfrm>
          <a:prstGeom prst="wedgeEllipseCallout">
            <a:avLst>
              <a:gd name="adj1" fmla="val -47394"/>
              <a:gd name="adj2" fmla="val 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Let’s watch a video about the tools I use!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43" y="1216286"/>
            <a:ext cx="4183743" cy="5641714"/>
          </a:xfrm>
          <a:prstGeom prst="rect">
            <a:avLst/>
          </a:prstGeom>
        </p:spPr>
      </p:pic>
      <p:pic>
        <p:nvPicPr>
          <p:cNvPr id="2050" name="Picture 2" descr="http://images.clipartpanda.com/fireman-clipart-toy_fire_chief_hat_0515-0910-1301-1625_SMU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842" y="4334556"/>
            <a:ext cx="2106821" cy="157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s.clipartpanda.com/video-clipart-eiMLazRin.jpe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544" y="4334556"/>
            <a:ext cx="1963483" cy="171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069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families: ‘ell’,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’, ‘ice’, ‘ick’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Model how to write a daily routine with sequencing and two clause sentences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Fire safety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029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4457282" y="785361"/>
            <a:ext cx="4296228" cy="2380343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ell, </a:t>
            </a:r>
            <a:r>
              <a:rPr lang="en-US" sz="5400" dirty="0" err="1"/>
              <a:t>est</a:t>
            </a:r>
            <a:r>
              <a:rPr lang="en-US" sz="5400" dirty="0"/>
              <a:t>, </a:t>
            </a:r>
          </a:p>
          <a:p>
            <a:pPr algn="ctr"/>
            <a:r>
              <a:rPr lang="en-US" sz="5400" dirty="0"/>
              <a:t>ice, ick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2" y="2728686"/>
            <a:ext cx="3062188" cy="412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91326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15226</TotalTime>
  <Words>516</Words>
  <Application>Microsoft Office PowerPoint</Application>
  <PresentationFormat>On-screen Show (4:3)</PresentationFormat>
  <Paragraphs>125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PowerPoint Presentation</vt:lpstr>
      <vt:lpstr>PowerPoint Presentation</vt:lpstr>
      <vt:lpstr>PowerPoint Presentation</vt:lpstr>
      <vt:lpstr>Learning Goals</vt:lpstr>
      <vt:lpstr>Word Families</vt:lpstr>
      <vt:lpstr>PowerPoint Presentation</vt:lpstr>
      <vt:lpstr>PowerPoint Presentation</vt:lpstr>
      <vt:lpstr>PowerPoint Presentation</vt:lpstr>
      <vt:lpstr>Fill in the correct ‘ice’ word</vt:lpstr>
      <vt:lpstr>PowerPoint Presentation</vt:lpstr>
      <vt:lpstr>PowerPoint Presentation</vt:lpstr>
      <vt:lpstr>Can you remember the word families?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Reviewing sequencing</vt:lpstr>
      <vt:lpstr>Reviewing sequencing</vt:lpstr>
      <vt:lpstr>Sequencing Activity!</vt:lpstr>
      <vt:lpstr>PowerPoint Presentation</vt:lpstr>
      <vt:lpstr>What did I just learn?</vt:lpstr>
      <vt:lpstr>PowerPoint Presentation</vt:lpstr>
      <vt:lpstr>PowerPoint Presentation</vt:lpstr>
      <vt:lpstr>What did I learn today?</vt:lpstr>
      <vt:lpstr>Before next class…</vt:lpstr>
      <vt:lpstr>Before next class…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Pam Turnbull</cp:lastModifiedBy>
  <cp:revision>20</cp:revision>
  <dcterms:created xsi:type="dcterms:W3CDTF">2016-07-20T01:39:09Z</dcterms:created>
  <dcterms:modified xsi:type="dcterms:W3CDTF">2017-03-04T19:38:50Z</dcterms:modified>
</cp:coreProperties>
</file>