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60" r:id="rId5"/>
    <p:sldId id="275" r:id="rId6"/>
    <p:sldId id="290" r:id="rId7"/>
    <p:sldId id="261" r:id="rId8"/>
    <p:sldId id="262" r:id="rId9"/>
    <p:sldId id="269" r:id="rId10"/>
    <p:sldId id="270" r:id="rId11"/>
    <p:sldId id="271" r:id="rId12"/>
    <p:sldId id="272" r:id="rId13"/>
    <p:sldId id="273" r:id="rId14"/>
    <p:sldId id="274" r:id="rId15"/>
    <p:sldId id="263" r:id="rId16"/>
    <p:sldId id="276" r:id="rId17"/>
    <p:sldId id="277" r:id="rId18"/>
    <p:sldId id="278" r:id="rId19"/>
    <p:sldId id="279" r:id="rId20"/>
    <p:sldId id="280" r:id="rId21"/>
    <p:sldId id="283" r:id="rId22"/>
    <p:sldId id="281" r:id="rId23"/>
    <p:sldId id="282" r:id="rId24"/>
    <p:sldId id="284" r:id="rId25"/>
    <p:sldId id="289" r:id="rId26"/>
    <p:sldId id="291" r:id="rId27"/>
    <p:sldId id="288" r:id="rId28"/>
    <p:sldId id="293" r:id="rId29"/>
    <p:sldId id="297" r:id="rId30"/>
    <p:sldId id="294" r:id="rId31"/>
    <p:sldId id="295" r:id="rId32"/>
    <p:sldId id="298" r:id="rId33"/>
    <p:sldId id="296" r:id="rId34"/>
    <p:sldId id="265" r:id="rId35"/>
    <p:sldId id="266" r:id="rId36"/>
    <p:sldId id="267" r:id="rId37"/>
    <p:sldId id="299" r:id="rId38"/>
    <p:sldId id="301" r:id="rId39"/>
    <p:sldId id="268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12/27/2016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orldartsme.com/red-dice-clipart.html" TargetMode="External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hyperlink" Target="https://en.wikipedia.org/wiki/Cherry_pi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kid.com/tie-cute-cliparts/" TargetMode="External"/><Relationship Id="rId5" Type="http://schemas.openxmlformats.org/officeDocument/2006/relationships/image" Target="../media/image23.gif"/><Relationship Id="rId10" Type="http://schemas.openxmlformats.org/officeDocument/2006/relationships/image" Target="../media/image2.tiff"/><Relationship Id="rId4" Type="http://schemas.openxmlformats.org/officeDocument/2006/relationships/hyperlink" Target="http://www.clipartpanda.com/categories/lying-20clipart" TargetMode="External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6.png"/><Relationship Id="rId7" Type="http://schemas.openxmlformats.org/officeDocument/2006/relationships/image" Target="../media/image28.jpeg"/><Relationship Id="rId2" Type="http://schemas.openxmlformats.org/officeDocument/2006/relationships/hyperlink" Target="http://pngimg.com/img/objects/shiel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exels.com/photo/sky-field-agriculture-cornfield-7601/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www.kicsports.net/classes/soccer-goalie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9.png"/><Relationship Id="rId7" Type="http://schemas.openxmlformats.org/officeDocument/2006/relationships/image" Target="../media/image30.jpeg"/><Relationship Id="rId2" Type="http://schemas.openxmlformats.org/officeDocument/2006/relationships/hyperlink" Target="http://cliparting.com/free-teacher-clipart-33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rldartsme.com/birthday-clipart.html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s://en.wikipedia.org/wiki/Cherry_pie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9.png"/><Relationship Id="rId7" Type="http://schemas.openxmlformats.org/officeDocument/2006/relationships/image" Target="../media/image31.jpeg"/><Relationship Id="rId2" Type="http://schemas.openxmlformats.org/officeDocument/2006/relationships/hyperlink" Target="http://cliparting.com/free-teacher-clipart-33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ccer-training-info.com/soccer_patterns.asp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www.kicsports.net/classes/soccer-goalie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9.png"/><Relationship Id="rId7" Type="http://schemas.openxmlformats.org/officeDocument/2006/relationships/image" Target="../media/image32.gif"/><Relationship Id="rId2" Type="http://schemas.openxmlformats.org/officeDocument/2006/relationships/hyperlink" Target="http://cliparting.com/free-teacher-clipart-33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father-clipart" TargetMode="External"/><Relationship Id="rId5" Type="http://schemas.openxmlformats.org/officeDocument/2006/relationships/image" Target="../media/image24.png"/><Relationship Id="rId4" Type="http://schemas.openxmlformats.org/officeDocument/2006/relationships/hyperlink" Target="http://www.clipartkid.com/tie-cute-cliparts/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hyperlink" Target="http://cliparting.com/free-teacher-clipart-33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rganicfacts.net/health-benefits/fruit/strawberries.html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s://www.pexels.com/photo/sky-field-agriculture-cornfield-7601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lights-clipart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tiff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emaze.com/@AFCQQRLC/DentistsAdvaith" TargetMode="External"/><Relationship Id="rId7" Type="http://schemas.openxmlformats.org/officeDocument/2006/relationships/hyperlink" Target="http://www.clipartpanda.com/categories/pear-clipart" TargetMode="External"/><Relationship Id="rId12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8.tiff"/><Relationship Id="rId5" Type="http://schemas.openxmlformats.org/officeDocument/2006/relationships/hyperlink" Target="http://all-free-download.com/free-vector/free-dental-clipart.html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hyperlink" Target="http://www.clipartpanda.com/categories/pineapple-clip-art-free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hyperlink" Target="http://www.fotosearch.com/illustration/family-car.htm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dericpatenaude.com/LessSleepMoreEnergy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hyperlink" Target="http://www.clipartpanda.com/categories/super-mom-clipart" TargetMode="Externa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cliparting.com/free-beach-clipart-3539/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tiff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2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csupport.about.com/od/insidethepc/ss/opencase.htm" TargetMode="External"/><Relationship Id="rId5" Type="http://schemas.openxmlformats.org/officeDocument/2006/relationships/image" Target="../media/image12.tiff"/><Relationship Id="rId4" Type="http://schemas.openxmlformats.org/officeDocument/2006/relationships/image" Target="../media/image2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www.slideshare.net/cyssaholyver/greetings-in-english-3679932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f"/><Relationship Id="rId4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plumbeddown.com/p/excerpts-short-storie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best-whatsapp-puzzles.blogspot.com/2016/03/find-6-hidden-words-in-messy-classroom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7idea.com/farewell-poems-for-teacher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Five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67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happened in the story?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526" y="754743"/>
            <a:ext cx="5683249" cy="53394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70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happened in the story?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948" y="754743"/>
            <a:ext cx="5896473" cy="53412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26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happened in the story?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783" y="711201"/>
            <a:ext cx="6225709" cy="54020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4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happened in the story?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215" y="711200"/>
            <a:ext cx="6088955" cy="539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982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486" y="290286"/>
            <a:ext cx="7512431" cy="6371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48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Retelling what we have read in our own words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Being a good listener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0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Time for Phonics!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885" y="3238187"/>
            <a:ext cx="5406571" cy="2870155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3788228" y="637900"/>
            <a:ext cx="4296228" cy="2380343"/>
          </a:xfrm>
          <a:prstGeom prst="wedgeRoundRectCallout">
            <a:avLst>
              <a:gd name="adj1" fmla="val 16329"/>
              <a:gd name="adj2" fmla="val 667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Reviewing sounds of the letters ‘</a:t>
            </a:r>
            <a:r>
              <a:rPr lang="en-US" sz="4000" dirty="0" err="1"/>
              <a:t>ie</a:t>
            </a:r>
            <a:r>
              <a:rPr lang="en-US" sz="4000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995754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‘</a:t>
            </a:r>
            <a:r>
              <a:rPr lang="en-US" sz="4000" dirty="0" err="1"/>
              <a:t>ie</a:t>
            </a:r>
            <a:r>
              <a:rPr lang="en-US" sz="4000" dirty="0"/>
              <a:t>’ like  in ‘pie’</a:t>
            </a: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pie</a:t>
            </a:r>
            <a:b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tie</a:t>
            </a:r>
            <a:b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lie</a:t>
            </a:r>
            <a:b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en-US" sz="4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s://upload.wikimedia.org/wikipedia/commons/7/7e/Cherry-Pie-Slic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25" y="2425150"/>
            <a:ext cx="2400301" cy="199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clipartpanda.com/lying-clipart-lyingboy_450g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1" y="4209144"/>
            <a:ext cx="2482138" cy="19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clipartkid.com/images/463/polka-dot-tie-clip-art-blue-tie-with-yellow-polka-dots-this-is-a-w6kWP8-clipart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74" y="1698172"/>
            <a:ext cx="868598" cy="219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orldartsme.com/images/red-dice-clipart-1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51" y="4157309"/>
            <a:ext cx="2585384" cy="182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994025" y="864108"/>
            <a:ext cx="3943818" cy="12627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2400" dirty="0" err="1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24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’ word is my teacher thinking about?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966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‘</a:t>
            </a:r>
            <a:r>
              <a:rPr lang="en-US" sz="4000" dirty="0" err="1"/>
              <a:t>ie</a:t>
            </a:r>
            <a:r>
              <a:rPr lang="en-US" sz="4000" dirty="0"/>
              <a:t>’ like  in ‘field’</a:t>
            </a: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r>
              <a:rPr lang="en-US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field</a:t>
            </a:r>
            <a:br>
              <a:rPr lang="en-US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goalie</a:t>
            </a:r>
            <a:br>
              <a:rPr lang="en-US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shield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01951" y="864108"/>
            <a:ext cx="3943818" cy="12627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2400" dirty="0" err="1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24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’ word is my teacher thinking about?</a:t>
            </a:r>
          </a:p>
        </p:txBody>
      </p:sp>
      <p:pic>
        <p:nvPicPr>
          <p:cNvPr id="5122" name="Picture 2" descr="http://pngimg.com/upload/shield_PNG1274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361" y="4041194"/>
            <a:ext cx="1948499" cy="19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kicsports.net/files/files/soccer_goalie_3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860" y="2126851"/>
            <a:ext cx="3200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atic.pexels.com/photos/7601/sky-clouds-field-blue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959" y="3924795"/>
            <a:ext cx="2400301" cy="180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44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WORD GAME TIME!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351" y="754387"/>
            <a:ext cx="5792106" cy="5298070"/>
          </a:xfrm>
        </p:spPr>
        <p:txBody>
          <a:bodyPr>
            <a:noAutofit/>
          </a:bodyPr>
          <a:lstStyle/>
          <a:p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Take out your worksheet or a piece of paper.</a:t>
            </a:r>
          </a:p>
          <a:p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There will be two words on the slide, one </a:t>
            </a:r>
            <a:r>
              <a:rPr lang="en-US" sz="22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‘</a:t>
            </a:r>
            <a:r>
              <a:rPr lang="en-US" sz="2200" dirty="0" err="1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22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’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word and a randomly chosen word.  </a:t>
            </a:r>
          </a:p>
          <a:p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Write a sentence using both words !  </a:t>
            </a:r>
          </a:p>
          <a:p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Compare sentences with your classmates!</a:t>
            </a:r>
          </a:p>
          <a:p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2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Example:   die, game</a:t>
            </a:r>
          </a:p>
          <a:p>
            <a:pPr lvl="1"/>
            <a:r>
              <a:rPr lang="en-US" sz="2200" dirty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I rolled the die and won the game!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Create sentences using the future of going to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’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ea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ue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oi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Retelling what we have just read in our own words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909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77372" y="1262743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</a:rPr>
              <a:t>Pie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7371" y="3824514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70C0"/>
                </a:solidFill>
              </a:rPr>
              <a:t>Birthday</a:t>
            </a:r>
          </a:p>
        </p:txBody>
      </p:sp>
      <p:pic>
        <p:nvPicPr>
          <p:cNvPr id="2050" name="Picture 2" descr="http://cliparting.com/wp-content/uploads/2016/05/Teacher-clipart-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57" y="1635285"/>
            <a:ext cx="2394857" cy="458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ular Callout 6"/>
          <p:cNvSpPr/>
          <p:nvPr/>
        </p:nvSpPr>
        <p:spPr>
          <a:xfrm>
            <a:off x="4760686" y="754743"/>
            <a:ext cx="3672114" cy="3069771"/>
          </a:xfrm>
          <a:prstGeom prst="wedgeRectCallout">
            <a:avLst>
              <a:gd name="adj1" fmla="val -64707"/>
              <a:gd name="adj2" fmla="val 5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your sentence using both words!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Share with your classmates!</a:t>
            </a:r>
          </a:p>
        </p:txBody>
      </p:sp>
      <p:pic>
        <p:nvPicPr>
          <p:cNvPr id="9" name="Picture 2" descr="https://upload.wikimedia.org/wikipedia/commons/7/7e/Cherry-Pie-Slice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527" y="4315584"/>
            <a:ext cx="1825801" cy="152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orldartsme.com/images/birthday-clipart-1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569" y="4151086"/>
            <a:ext cx="1472229" cy="180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4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77372" y="1262743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</a:rPr>
              <a:t>Goalie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7371" y="3824514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</a:rPr>
              <a:t>Game</a:t>
            </a:r>
          </a:p>
        </p:txBody>
      </p:sp>
      <p:pic>
        <p:nvPicPr>
          <p:cNvPr id="2050" name="Picture 2" descr="http://cliparting.com/wp-content/uploads/2016/05/Teacher-clipart-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57" y="1635285"/>
            <a:ext cx="2394857" cy="458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ular Callout 6"/>
          <p:cNvSpPr/>
          <p:nvPr/>
        </p:nvSpPr>
        <p:spPr>
          <a:xfrm>
            <a:off x="4760686" y="754743"/>
            <a:ext cx="3672114" cy="3069771"/>
          </a:xfrm>
          <a:prstGeom prst="wedgeRectCallout">
            <a:avLst>
              <a:gd name="adj1" fmla="val -64707"/>
              <a:gd name="adj2" fmla="val 5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your sentence using both words!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Share with your classmates!</a:t>
            </a:r>
          </a:p>
        </p:txBody>
      </p:sp>
      <p:pic>
        <p:nvPicPr>
          <p:cNvPr id="6146" name="Picture 2" descr="http://www.kicsports.net/files/files/soccer_goalie_3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948" y="4542972"/>
            <a:ext cx="2059275" cy="130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occer-training-info.com/images/arsenal_barcelona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60" y="4542972"/>
            <a:ext cx="2134191" cy="130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180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77372" y="1262743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</a:rPr>
              <a:t>Tie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7371" y="3824514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70C0"/>
                </a:solidFill>
              </a:rPr>
              <a:t>Father</a:t>
            </a:r>
          </a:p>
        </p:txBody>
      </p:sp>
      <p:pic>
        <p:nvPicPr>
          <p:cNvPr id="2050" name="Picture 2" descr="http://cliparting.com/wp-content/uploads/2016/05/Teacher-clipart-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57" y="1635285"/>
            <a:ext cx="2394857" cy="458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ular Callout 6"/>
          <p:cNvSpPr/>
          <p:nvPr/>
        </p:nvSpPr>
        <p:spPr>
          <a:xfrm>
            <a:off x="4760686" y="754743"/>
            <a:ext cx="3672114" cy="3069771"/>
          </a:xfrm>
          <a:prstGeom prst="wedgeRectCallout">
            <a:avLst>
              <a:gd name="adj1" fmla="val -64707"/>
              <a:gd name="adj2" fmla="val 5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your sentence using both words!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Share with your classmates!</a:t>
            </a:r>
          </a:p>
        </p:txBody>
      </p:sp>
      <p:pic>
        <p:nvPicPr>
          <p:cNvPr id="6" name="Picture 10" descr="http://www.clipartkid.com/images/463/polka-dot-tie-clip-art-blue-tie-with-yellow-polka-dots-this-is-a-w6kWP8-clipart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556" y="4069098"/>
            <a:ext cx="755743" cy="191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ages.clipartpanda.com/son-clipart-Fathers-Day-Clip-Art-2014-1.gif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4069098"/>
            <a:ext cx="1567543" cy="195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45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77372" y="1262743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</a:rPr>
              <a:t>Field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7371" y="3824514"/>
            <a:ext cx="1698171" cy="15530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0070C0"/>
                </a:solidFill>
              </a:rPr>
              <a:t>Strawberry</a:t>
            </a:r>
          </a:p>
        </p:txBody>
      </p:sp>
      <p:pic>
        <p:nvPicPr>
          <p:cNvPr id="2050" name="Picture 2" descr="http://cliparting.com/wp-content/uploads/2016/05/Teacher-clipart-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57" y="1635285"/>
            <a:ext cx="2394857" cy="458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ular Callout 6"/>
          <p:cNvSpPr/>
          <p:nvPr/>
        </p:nvSpPr>
        <p:spPr>
          <a:xfrm>
            <a:off x="4760686" y="754743"/>
            <a:ext cx="3672114" cy="3069771"/>
          </a:xfrm>
          <a:prstGeom prst="wedgeRectCallout">
            <a:avLst>
              <a:gd name="adj1" fmla="val -64707"/>
              <a:gd name="adj2" fmla="val 5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your sentence using both words!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Share with your classmates!</a:t>
            </a:r>
          </a:p>
        </p:txBody>
      </p:sp>
      <p:pic>
        <p:nvPicPr>
          <p:cNvPr id="6" name="Picture 6" descr="https://static.pexels.com/photos/7601/sky-clouds-field-blue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01" y="4258623"/>
            <a:ext cx="2400301" cy="180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www.organicfacts.net/wp-content/uploads/2013/06/Strawberry1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4574428"/>
            <a:ext cx="1544291" cy="119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3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06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562782" y="827315"/>
            <a:ext cx="5044189" cy="2734582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Can everyone in the world speak English?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72" y="1878251"/>
            <a:ext cx="4916714" cy="49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30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562782" y="827315"/>
            <a:ext cx="5073218" cy="3106056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You’re right!  Not everyone in the world can speak English!  We are lucky to be able to speak more than one language!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42" y="2348663"/>
            <a:ext cx="4452257" cy="450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464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9582" y="1074056"/>
            <a:ext cx="6185389" cy="89988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Review Prepositional Phrases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08897" y="2569030"/>
            <a:ext cx="5486400" cy="2394856"/>
          </a:xfrm>
          <a:ln w="76200"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This is a phrase that </a:t>
            </a:r>
            <a:r>
              <a:rPr lang="en-US" sz="2400" b="1" dirty="0">
                <a:latin typeface="Century Gothic" charset="0"/>
                <a:ea typeface="Century Gothic" charset="0"/>
                <a:cs typeface="Century Gothic" charset="0"/>
              </a:rPr>
              <a:t>begins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with a preposition.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Example:  He arrived </a:t>
            </a:r>
            <a:r>
              <a:rPr lang="en-US" sz="2400" u="sng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by plane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				   preposition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97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>
            <a:off x="159657" y="1683657"/>
            <a:ext cx="2753396" cy="2480215"/>
          </a:xfrm>
          <a:prstGeom prst="wedgeEllipseCallout">
            <a:avLst>
              <a:gd name="adj1" fmla="val 36783"/>
              <a:gd name="adj2" fmla="val 5680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Turn off </a:t>
            </a:r>
            <a:r>
              <a:rPr 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your music please!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141" y="3917129"/>
            <a:ext cx="2534019" cy="29536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9082" y="3336557"/>
            <a:ext cx="2258690" cy="3534186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 flipH="1">
            <a:off x="1919969" y="319315"/>
            <a:ext cx="5279117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Turn on / Turn off</a:t>
            </a:r>
          </a:p>
        </p:txBody>
      </p:sp>
    </p:spTree>
    <p:extLst>
      <p:ext uri="{BB962C8B-B14F-4D97-AF65-F5344CB8AC3E}">
        <p14:creationId xmlns:p14="http://schemas.microsoft.com/office/powerpoint/2010/main" val="11939527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841829"/>
            <a:ext cx="9144000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Turn on / Turn off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29" y="2104571"/>
            <a:ext cx="3546814" cy="4753429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577296" y="2481942"/>
            <a:ext cx="5073218" cy="2119085"/>
          </a:xfrm>
          <a:prstGeom prst="wedgeRoundRectCallout">
            <a:avLst>
              <a:gd name="adj1" fmla="val -69881"/>
              <a:gd name="adj2" fmla="val -181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What else can you </a:t>
            </a:r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turn on 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or </a:t>
            </a:r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turn off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? </a:t>
            </a:r>
          </a:p>
        </p:txBody>
      </p:sp>
      <p:pic>
        <p:nvPicPr>
          <p:cNvPr id="11266" name="Picture 2" descr="http://images.clipartpanda.com/light-clipart-cliparti1_light-clip-art_06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292" y="4842666"/>
            <a:ext cx="1625600" cy="201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23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5" name="Picture 2" descr="http://i.huffpost.com/gen/936926/images/o-DENTIST-AND-KID-facebook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903" y="4092423"/>
            <a:ext cx="2191367" cy="178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ages.all-free-download.com/images/graphicthumb/amusing_dental_design_elements_vector_535643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421" y="914399"/>
            <a:ext cx="1858330" cy="172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images.clipartpanda.com/pear-clipart-pear-md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580" y="965199"/>
            <a:ext cx="1458771" cy="184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images.clipartpanda.com/pineapple-clip-art-nicubunu_pineapple-1331px.pn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7631">
            <a:off x="6372943" y="4162004"/>
            <a:ext cx="1681531" cy="168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27467" y="2175899"/>
            <a:ext cx="2345735" cy="17593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97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>
            <a:off x="159657" y="1683657"/>
            <a:ext cx="2753396" cy="2480215"/>
          </a:xfrm>
          <a:prstGeom prst="wedgeEllipseCallout">
            <a:avLst>
              <a:gd name="adj1" fmla="val 36783"/>
              <a:gd name="adj2" fmla="val 5680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Turn on </a:t>
            </a:r>
            <a:r>
              <a:rPr 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your car and park somewhere else please!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082" y="3336557"/>
            <a:ext cx="2258690" cy="3534186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 flipH="1">
            <a:off x="1919969" y="319315"/>
            <a:ext cx="5279117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Get up</a:t>
            </a:r>
          </a:p>
        </p:txBody>
      </p:sp>
      <p:pic>
        <p:nvPicPr>
          <p:cNvPr id="7170" name="Picture 2" descr="http://cdn.grid.fotosearch.com/CSP/CSP990/k10572767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1" y="3650644"/>
            <a:ext cx="4009196" cy="320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655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>
            <a:off x="159657" y="1683657"/>
            <a:ext cx="2753396" cy="2480215"/>
          </a:xfrm>
          <a:prstGeom prst="wedgeEllipseCallout">
            <a:avLst>
              <a:gd name="adj1" fmla="val 53652"/>
              <a:gd name="adj2" fmla="val 29304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Get up! </a:t>
            </a:r>
            <a:r>
              <a:rPr 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It is time for school!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 flipH="1">
            <a:off x="1919969" y="319315"/>
            <a:ext cx="5279117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Get up</a:t>
            </a:r>
          </a:p>
        </p:txBody>
      </p:sp>
      <p:pic>
        <p:nvPicPr>
          <p:cNvPr id="8194" name="Picture 2" descr="http://www.fredericpatenaude.com/images/1610599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391" y="4271667"/>
            <a:ext cx="2452914" cy="234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ages.clipartpanda.com/mother-clipart-mother-hi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258" y="2411596"/>
            <a:ext cx="2047835" cy="444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191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841829"/>
            <a:ext cx="9144000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get up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29" y="2104571"/>
            <a:ext cx="3546814" cy="4753429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416185" y="2460169"/>
            <a:ext cx="5566704" cy="1814287"/>
          </a:xfrm>
          <a:prstGeom prst="wedgeRoundRectCallout">
            <a:avLst>
              <a:gd name="adj1" fmla="val -69881"/>
              <a:gd name="adj2" fmla="val -181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What </a:t>
            </a:r>
            <a:r>
              <a:rPr lang="en-US" sz="2700">
                <a:latin typeface="Century Gothic" charset="0"/>
                <a:ea typeface="Century Gothic" charset="0"/>
                <a:cs typeface="Century Gothic" charset="0"/>
              </a:rPr>
              <a:t>do you like to  </a:t>
            </a:r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get up 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for?</a:t>
            </a:r>
          </a:p>
        </p:txBody>
      </p:sp>
      <p:pic>
        <p:nvPicPr>
          <p:cNvPr id="12290" name="Picture 2" descr="http://cliparting.com/wp-content/uploads/2016/05/Palm-tree-beach-clipart-free-clipart-image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743" y="4412342"/>
            <a:ext cx="5486399" cy="244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33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943430"/>
            <a:ext cx="9144000" cy="1204685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>
                <a:latin typeface="Century Gothic" charset="0"/>
                <a:ea typeface="Century Gothic" charset="0"/>
                <a:cs typeface="Century Gothic" charset="0"/>
              </a:rPr>
              <a:t>Prepositional Phrases</a:t>
            </a:r>
          </a:p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Get up, Turn on, Turn off</a:t>
            </a:r>
          </a:p>
        </p:txBody>
      </p:sp>
      <p:sp>
        <p:nvSpPr>
          <p:cNvPr id="3" name="Rectangle 2"/>
          <p:cNvSpPr/>
          <p:nvPr/>
        </p:nvSpPr>
        <p:spPr>
          <a:xfrm>
            <a:off x="727441" y="2954048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Get up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727441" y="3759981"/>
            <a:ext cx="1263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Turn off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27441" y="4565914"/>
            <a:ext cx="1258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Turn on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737059" y="5371847"/>
            <a:ext cx="1258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Turn on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160070" y="4565914"/>
            <a:ext cx="4766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the lights!  It is too bright!  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4160070" y="5371846"/>
            <a:ext cx="4766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we are going on a trip!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160070" y="3759981"/>
            <a:ext cx="4766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the television for the movie!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4160070" y="3040631"/>
            <a:ext cx="4766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the lights!  It is too dark!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559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(turn on/off, get up)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Retelling what we have just read in our own words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Being a good listener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88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2743201"/>
            <a:ext cx="5659760" cy="333069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Practice reading the book ‘Percy Listens Up’ to your family and friends!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Describe this image using the prepositional phrase ‘turn on’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96" y="4150752"/>
            <a:ext cx="2278559" cy="1923142"/>
          </a:xfrm>
          <a:prstGeom prst="rect">
            <a:avLst/>
          </a:prstGeom>
        </p:spPr>
      </p:pic>
      <p:pic>
        <p:nvPicPr>
          <p:cNvPr id="13317" name="Picture 5" descr="http://f.tqn.com/y/pcsupport/1/S/p/V/-/-/182203153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4796972"/>
            <a:ext cx="3948698" cy="188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2413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5122" name="Picture 2" descr="http://image.slidesharecdn.com/greetings-140709114717-phpapp01/95/greetings-in-english-39-638.jpg?cb=1404906489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96" y="4150752"/>
            <a:ext cx="2278559" cy="192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927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 story on the whiteboard about what happened in this classroom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 descr="http://3.bp.blogspot.com/-oHoJHADF4xQ/UDQrU5B5UwI/AAAAAAAAAOw/tsu2e1BAiF8/s1600/Breakin%2520004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1" y="757969"/>
            <a:ext cx="6531429" cy="522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41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 story on the whiteboard about this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 descr="https://2.bp.blogspot.com/-ljSPxukLWKw/VuUvwdEQGVI/AAAAAAAAABo/sbVrBFlZebgfYRtO5d-Q9V20z5OCXnEGg/s1600/hidden%2Bwords%2Bin%2Bmessy%2Bclassroom%2Bpuzzl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41" y="754743"/>
            <a:ext cx="6226629" cy="534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38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017486" y="1204684"/>
            <a:ext cx="6821714" cy="4354287"/>
          </a:xfr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5362" name="Picture 2" descr="http://www.77idea.com/wp-content/uploads/2016/06/image2/personal-poem-page-linked-to-the-our-poems-page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94343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55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86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672321"/>
            <a:ext cx="2316747" cy="2320014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We are learning </a:t>
            </a:r>
            <a:r>
              <a:rPr lang="en-US" sz="3300">
                <a:latin typeface="Century Gothic" charset="0"/>
                <a:ea typeface="Century Gothic" charset="0"/>
                <a:cs typeface="Century Gothic" charset="0"/>
              </a:rPr>
              <a:t>about teachers!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983" y="767420"/>
            <a:ext cx="5943503" cy="53309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15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562782" y="827315"/>
            <a:ext cx="5044189" cy="2734582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What is a teacher’s job?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Do you have a </a:t>
            </a:r>
            <a:r>
              <a:rPr lang="en-US" sz="2700" dirty="0" err="1"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 teacher?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72" y="1878251"/>
            <a:ext cx="4916714" cy="49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9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(turn on/off, get up)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Retelling what we have just read in our own words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Being a good listener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2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Story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2714172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What does it mean to be a good listener?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What are some things a good listener does?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1" y="3889827"/>
            <a:ext cx="5486400" cy="21870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54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happened in the story?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637" y="754743"/>
            <a:ext cx="5835027" cy="54083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237326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136</TotalTime>
  <Words>652</Words>
  <Application>Microsoft Office PowerPoint</Application>
  <PresentationFormat>On-screen Show (4:3)</PresentationFormat>
  <Paragraphs>125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We are learning about teachers!</vt:lpstr>
      <vt:lpstr>PowerPoint Presentation</vt:lpstr>
      <vt:lpstr>Learning Goals</vt:lpstr>
      <vt:lpstr>Story Time</vt:lpstr>
      <vt:lpstr>What happened in the story?</vt:lpstr>
      <vt:lpstr>What happened in the story?</vt:lpstr>
      <vt:lpstr>What happened in the story?</vt:lpstr>
      <vt:lpstr>What happened in the story?</vt:lpstr>
      <vt:lpstr>What happened in the story?</vt:lpstr>
      <vt:lpstr>PowerPoint Presentation</vt:lpstr>
      <vt:lpstr>What did I just learn?</vt:lpstr>
      <vt:lpstr>Time for Phonics!</vt:lpstr>
      <vt:lpstr>‘ie’ like  in ‘pie’   pie tie lie die</vt:lpstr>
      <vt:lpstr>‘ie’ like  in ‘field’   field goalie shield</vt:lpstr>
      <vt:lpstr>WORD GAME TIME!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Review Prepositional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learn today?</vt:lpstr>
      <vt:lpstr>Before next class…</vt:lpstr>
      <vt:lpstr>Before next class…</vt:lpstr>
      <vt:lpstr>Write a story on the whiteboard about what happened in this classroom</vt:lpstr>
      <vt:lpstr>Write a story on the whiteboard about this picture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Pam Turnbull</cp:lastModifiedBy>
  <cp:revision>17</cp:revision>
  <cp:lastPrinted>2016-07-10T19:34:25Z</cp:lastPrinted>
  <dcterms:created xsi:type="dcterms:W3CDTF">2016-07-03T22:28:22Z</dcterms:created>
  <dcterms:modified xsi:type="dcterms:W3CDTF">2016-12-27T05:19:47Z</dcterms:modified>
</cp:coreProperties>
</file>