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95" r:id="rId8"/>
    <p:sldId id="263" r:id="rId9"/>
    <p:sldId id="292" r:id="rId10"/>
    <p:sldId id="302" r:id="rId11"/>
    <p:sldId id="303" r:id="rId12"/>
    <p:sldId id="290" r:id="rId13"/>
    <p:sldId id="291" r:id="rId14"/>
    <p:sldId id="297" r:id="rId15"/>
    <p:sldId id="266" r:id="rId16"/>
    <p:sldId id="267" r:id="rId17"/>
    <p:sldId id="296" r:id="rId18"/>
    <p:sldId id="273" r:id="rId19"/>
    <p:sldId id="274" r:id="rId20"/>
    <p:sldId id="286" r:id="rId21"/>
    <p:sldId id="287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98" r:id="rId32"/>
    <p:sldId id="299" r:id="rId33"/>
    <p:sldId id="293" r:id="rId34"/>
    <p:sldId id="268" r:id="rId35"/>
    <p:sldId id="294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269" r:id="rId44"/>
    <p:sldId id="270" r:id="rId45"/>
    <p:sldId id="271" r:id="rId46"/>
    <p:sldId id="311" r:id="rId47"/>
    <p:sldId id="272" r:id="rId48"/>
    <p:sldId id="301" r:id="rId49"/>
    <p:sldId id="289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motherhoodontherocks.com/tag/picture-is-worth-a-thousand-word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18.gif"/><Relationship Id="rId4" Type="http://schemas.openxmlformats.org/officeDocument/2006/relationships/hyperlink" Target="http://www.keyword-suggestions.com/bXVzaWNpYW4gY2xpcCBhcnQ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www.keyword-suggestions.com/bXVzaWNpYW4gY2xpcCBhcnQ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19.jpeg"/><Relationship Id="rId4" Type="http://schemas.openxmlformats.org/officeDocument/2006/relationships/hyperlink" Target="https://www.sneakalcohol.com/sneak-alcohol-concert-easily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vanasch.school.nz/catalog.php?cat_id=21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21.gif"/><Relationship Id="rId4" Type="http://schemas.openxmlformats.org/officeDocument/2006/relationships/hyperlink" Target="http://www.clipartpanda.com/clipart_images/musicians-free-fun-clipart-416680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videoproductiontips.com/visual-story-telling-basics-the-film-school-challeng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wikihow.com/Teach-Sequencing-to-Preschool-Childre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21.gif"/><Relationship Id="rId4" Type="http://schemas.openxmlformats.org/officeDocument/2006/relationships/hyperlink" Target="http://www.clipartpanda.com/clipart_images/musicians-free-fun-clipart-4166807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eyword-suggestions.com/bXVzaWNpYW4gY2xpcCBhcnQ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4.tiff"/><Relationship Id="rId7" Type="http://schemas.openxmlformats.org/officeDocument/2006/relationships/image" Target="../media/image6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23rf.com/clipart-vector/police_department.html" TargetMode="External"/><Relationship Id="rId11" Type="http://schemas.openxmlformats.org/officeDocument/2006/relationships/image" Target="../media/image2.tiff"/><Relationship Id="rId5" Type="http://schemas.openxmlformats.org/officeDocument/2006/relationships/image" Target="../media/image5.png"/><Relationship Id="rId10" Type="http://schemas.openxmlformats.org/officeDocument/2006/relationships/image" Target="../media/image8.jpeg"/><Relationship Id="rId4" Type="http://schemas.openxmlformats.org/officeDocument/2006/relationships/hyperlink" Target="http://www.clipartlord.com/category/transportation-clip-art/cars-clip-art/police-car-clip-art/" TargetMode="External"/><Relationship Id="rId9" Type="http://schemas.openxmlformats.org/officeDocument/2006/relationships/hyperlink" Target="http://www.clipartpanda.com/categories/i-love-you-mom-clipart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music-notes-clipart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tiff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hyperlink" Target="http://www.clipartpanda.com/categories/musicians-clip-art-free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cat-clipart" TargetMode="External"/><Relationship Id="rId7" Type="http://schemas.openxmlformats.org/officeDocument/2006/relationships/image" Target="../media/image2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hyperlink" Target="http://www.clipartpanda.com/categories/baseball-hat-clipart" TargetMode="External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baseball-hat-clipart" TargetMode="External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www.pinterest.com/pin/241083386275348169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mama.org/10-preschool-songs-colors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mp3jam.org/blog/top-10-funny-musical-instrument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www.josepmolina.net/blog-josepmolina/2013/11/28/does-a-musician-need-to-communicate-visuall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cworld.com/article/2000209/ipad-for-musicians.html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music-notes-clipart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tif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pcmswest.weebly.com/singers.html" TargetMode="External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tiff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dltk-teach.com/alphabuddies/sequence/story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Seven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6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otherhoodontherocks.com/wp-content/uploads/2012/08/duck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493" y="3080047"/>
            <a:ext cx="4859956" cy="344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219204" y="105913"/>
            <a:ext cx="4194629" cy="2612572"/>
          </a:xfrm>
          <a:prstGeom prst="wedgeEllipseCallout">
            <a:avLst>
              <a:gd name="adj1" fmla="val -38051"/>
              <a:gd name="adj2" fmla="val 5491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Sometimes we can tell a whole story with just one picture!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try!</a:t>
            </a:r>
          </a:p>
        </p:txBody>
      </p:sp>
      <p:pic>
        <p:nvPicPr>
          <p:cNvPr id="6" name="Picture 2" descr="http://images.clipartpanda.com/musician-clipart-icon_musicians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89" y="2718485"/>
            <a:ext cx="3751804" cy="36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545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2219204" y="294599"/>
            <a:ext cx="4194629" cy="1955116"/>
          </a:xfrm>
          <a:prstGeom prst="wedgeEllipseCallout">
            <a:avLst>
              <a:gd name="adj1" fmla="val -37359"/>
              <a:gd name="adj2" fmla="val 83864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tell a story using only </a:t>
            </a:r>
            <a:r>
              <a:rPr lang="en-US" sz="2400">
                <a:latin typeface="Century Gothic" charset="0"/>
                <a:ea typeface="Century Gothic" charset="0"/>
                <a:cs typeface="Century Gothic" charset="0"/>
              </a:rPr>
              <a:t>this picture!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2" descr="http://images.clipartpanda.com/musician-clipart-icon_musicians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89" y="2718485"/>
            <a:ext cx="3751804" cy="36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upload.wikimedia.org/wikipedia/commons/1/1c/Paramore_Concert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240" y="3202269"/>
            <a:ext cx="4267421" cy="2857064"/>
          </a:xfrm>
          <a:prstGeom prst="rect">
            <a:avLst/>
          </a:prstGeom>
          <a:noFill/>
          <a:ln w="762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1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27" y="1327596"/>
            <a:ext cx="2210612" cy="2938278"/>
          </a:xfrm>
        </p:spPr>
        <p:txBody>
          <a:bodyPr/>
          <a:lstStyle/>
          <a:p>
            <a:r>
              <a:rPr lang="en-US" dirty="0"/>
              <a:t>Tell the story that is happening in these pictures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vanasch.school.nz/images/catalog/cat218-lg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43" y="711200"/>
            <a:ext cx="6306458" cy="545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ages.clipartpanda.com/musical-clip-art-occupations_music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48" y="4265874"/>
            <a:ext cx="2081893" cy="171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22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Tell the story and draw the next two images.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What will happen next?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s://videoproductiontips.com/wp-content/uploads/2007/08/dog-story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1" y="740230"/>
            <a:ext cx="6657975" cy="545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81486" y="1393371"/>
            <a:ext cx="478971" cy="1741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244342" y="1393371"/>
            <a:ext cx="478971" cy="1741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87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pad2.whstatic.com/images/thumb/6/63/Teach-Preschool-Children-Sequencing-Step-2.jpg/aid4227381-728px-Teach-Preschool-Children-Sequencing-Step-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65" y="740229"/>
            <a:ext cx="6627736" cy="535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1653" y="1327596"/>
            <a:ext cx="2210612" cy="2938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Tell the story that is happening in these pictures</a:t>
            </a:r>
            <a:endParaRPr lang="en-US" dirty="0"/>
          </a:p>
        </p:txBody>
      </p:sp>
      <p:pic>
        <p:nvPicPr>
          <p:cNvPr id="6" name="Picture 4" descr="http://images.clipartpanda.com/musical-clip-art-occupations_music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72" y="4265874"/>
            <a:ext cx="2081893" cy="171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76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Sequence a series of pictures to tell a story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9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736" y="779236"/>
            <a:ext cx="5343836" cy="530225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4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Phonics in our story!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3788228" y="637900"/>
            <a:ext cx="4296228" cy="2380343"/>
          </a:xfrm>
          <a:prstGeom prst="wedgeRoundRectCallout">
            <a:avLst>
              <a:gd name="adj1" fmla="val -40090"/>
              <a:gd name="adj2" fmla="val 679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Reviewing the short ‘</a:t>
            </a:r>
            <a:r>
              <a:rPr lang="en-US" sz="4000" dirty="0" err="1"/>
              <a:t>i</a:t>
            </a:r>
            <a:r>
              <a:rPr lang="en-US" sz="4000" dirty="0"/>
              <a:t>’ sound</a:t>
            </a:r>
          </a:p>
        </p:txBody>
      </p:sp>
      <p:pic>
        <p:nvPicPr>
          <p:cNvPr id="13314" name="Picture 2" descr="http://images.clipartpanda.com/musician-clipart-icon_musicians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514" y="2728686"/>
            <a:ext cx="3751804" cy="36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96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120" y="0"/>
            <a:ext cx="6844709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3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356" y="-6859"/>
            <a:ext cx="6838043" cy="68648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04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Simple prepositional phrases (take off, put on, put away)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Echo reading with fluency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04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764" y="740229"/>
            <a:ext cx="6311900" cy="538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17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71" y="96451"/>
            <a:ext cx="6718300" cy="6761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83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45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0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493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28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53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448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6894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18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915" y="3778750"/>
            <a:ext cx="1712685" cy="2200800"/>
          </a:xfrm>
          <a:prstGeom prst="rect">
            <a:avLst/>
          </a:prstGeom>
        </p:spPr>
      </p:pic>
      <p:pic>
        <p:nvPicPr>
          <p:cNvPr id="11" name="Picture 10" descr="http://www.clipartlord.com/wp-content/uploads/2013/04/police-car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006" y="537029"/>
            <a:ext cx="2670628" cy="200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previews.123rf.com/images/kennykiernanillustration/kennykiernanillustration1307/kennykiernanillustration130700179/20686763-K-9-Police-Dog-and-Asian-Female-Police-Officer-Stock-Vector-cartoon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006" y="3673649"/>
            <a:ext cx="1946988" cy="222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2123" y="952252"/>
            <a:ext cx="1597477" cy="1321752"/>
          </a:xfrm>
          <a:prstGeom prst="rect">
            <a:avLst/>
          </a:prstGeom>
        </p:spPr>
      </p:pic>
      <p:pic>
        <p:nvPicPr>
          <p:cNvPr id="14" name="Picture 2" descr="http://images.clipartpanda.com/mommy-clipart-e513c6a7da06d94938efa2cbf63c866d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279" y="2282048"/>
            <a:ext cx="1469350" cy="164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84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966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retell the story!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happened first, second, third and last?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1</a:t>
            </a:r>
            <a:r>
              <a:rPr lang="en-US" sz="2400" baseline="30000" dirty="0">
                <a:latin typeface="Century Gothic" charset="0"/>
                <a:ea typeface="Century Gothic" charset="0"/>
                <a:cs typeface="Century Gothic" charset="0"/>
              </a:rPr>
              <a:t>st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2</a:t>
            </a:r>
            <a:r>
              <a:rPr lang="en-US" sz="2400" baseline="30000" dirty="0">
                <a:latin typeface="Century Gothic" charset="0"/>
                <a:ea typeface="Century Gothic" charset="0"/>
                <a:cs typeface="Century Gothic" charset="0"/>
              </a:rPr>
              <a:t>nd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3</a:t>
            </a:r>
            <a:r>
              <a:rPr lang="en-US" sz="2400" baseline="30000" dirty="0">
                <a:latin typeface="Century Gothic" charset="0"/>
                <a:ea typeface="Century Gothic" charset="0"/>
                <a:cs typeface="Century Gothic" charset="0"/>
              </a:rPr>
              <a:t>rd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4th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72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5" y="711200"/>
            <a:ext cx="4114800" cy="614680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4281713" y="609601"/>
            <a:ext cx="4194629" cy="2235199"/>
          </a:xfrm>
          <a:prstGeom prst="wedgeEllipseCallout">
            <a:avLst>
              <a:gd name="adj1" fmla="val -69539"/>
              <a:gd name="adj2" fmla="val 531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What kind of petting zoo is in </a:t>
            </a:r>
            <a:r>
              <a:rPr lang="en-US" sz="2800"/>
              <a:t>the story?</a:t>
            </a:r>
            <a:endParaRPr lang="en-US" sz="2800" dirty="0"/>
          </a:p>
        </p:txBody>
      </p:sp>
      <p:pic>
        <p:nvPicPr>
          <p:cNvPr id="5122" name="Picture 2" descr="http://images.clipartpanda.com/hymn-clipart-ecMd9kpcn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285" y="3846286"/>
            <a:ext cx="3771057" cy="230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32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Short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 sound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94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72718" y="732632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Can anyone be a musician?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15" y="2046514"/>
            <a:ext cx="3220912" cy="481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983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72718" y="732632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Yes! You’re right! Anyone can be a musician if they practice!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15" y="2046514"/>
            <a:ext cx="3220912" cy="4811486"/>
          </a:xfrm>
          <a:prstGeom prst="rect">
            <a:avLst/>
          </a:prstGeom>
        </p:spPr>
      </p:pic>
      <p:pic>
        <p:nvPicPr>
          <p:cNvPr id="11266" name="Picture 2" descr="http://images.clipartpanda.com/musician-clipart-Young-Musicians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40" y="3994433"/>
            <a:ext cx="4697784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1150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29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017490" y="294374"/>
            <a:ext cx="4225139" cy="2390769"/>
          </a:xfrm>
          <a:prstGeom prst="wedgeEllipseCallout">
            <a:avLst>
              <a:gd name="adj1" fmla="val -41511"/>
              <a:gd name="adj2" fmla="val 58244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Hi! My name is Wendy and I play the violin! My cat’s name is Pat!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Pat likes to wear hats !</a:t>
            </a:r>
          </a:p>
        </p:txBody>
      </p:sp>
      <p:pic>
        <p:nvPicPr>
          <p:cNvPr id="20482" name="Picture 2" descr="http://images.clipartpanda.com/cat-clipart-Cat-clipart-clipart-best.jpe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15" y="3715657"/>
            <a:ext cx="25050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images.clipartpanda.com/hat-clip-art-yTkpG68TE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329" y="3297194"/>
            <a:ext cx="1445985" cy="8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687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56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46514" y="294372"/>
            <a:ext cx="4225139" cy="2390769"/>
          </a:xfrm>
          <a:prstGeom prst="wedgeEllipseCallout">
            <a:avLst>
              <a:gd name="adj1" fmla="val -44260"/>
              <a:gd name="adj2" fmla="val 7767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If we remove the first letter from the word ‘cat’ what other words can we create?</a:t>
            </a:r>
          </a:p>
        </p:txBody>
      </p:sp>
      <p:pic>
        <p:nvPicPr>
          <p:cNvPr id="20484" name="Picture 4" descr="http://images.clipartpanda.com/hat-clip-art-yTkpG68TE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29" y="1071295"/>
            <a:ext cx="1445985" cy="8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68682" y="2975429"/>
            <a:ext cx="4005942" cy="3077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 _ at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 _ at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_ at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856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56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46514" y="294372"/>
            <a:ext cx="4225139" cy="2390769"/>
          </a:xfrm>
          <a:prstGeom prst="wedgeEllipseCallout">
            <a:avLst>
              <a:gd name="adj1" fmla="val -44260"/>
              <a:gd name="adj2" fmla="val 7767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try another word!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Pen !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8682" y="2975429"/>
            <a:ext cx="4005942" cy="3077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en        _ en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en        _ en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en       _ en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25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56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46514" y="294372"/>
            <a:ext cx="4225139" cy="2390769"/>
          </a:xfrm>
          <a:prstGeom prst="wedgeEllipseCallout">
            <a:avLst>
              <a:gd name="adj1" fmla="val -44260"/>
              <a:gd name="adj2" fmla="val 7767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try another word!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Van !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8682" y="2975429"/>
            <a:ext cx="4005942" cy="3077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an        _ an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an        _ an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an       _ an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16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038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56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46514" y="294372"/>
            <a:ext cx="4225139" cy="2390769"/>
          </a:xfrm>
          <a:prstGeom prst="wedgeEllipseCallout">
            <a:avLst>
              <a:gd name="adj1" fmla="val -44260"/>
              <a:gd name="adj2" fmla="val 7767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try a four letter word!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Chip!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8682" y="2975429"/>
            <a:ext cx="4005942" cy="3077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hip        _ hip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hip        _ hip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hip       _ hip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66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38352"/>
            <a:ext cx="2393854" cy="46011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Add the following letters to the beginning of  _ ick.</a:t>
            </a:r>
            <a:b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</a:br>
            <a:b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What words can you make?</a:t>
            </a:r>
          </a:p>
        </p:txBody>
      </p:sp>
      <p:sp>
        <p:nvSpPr>
          <p:cNvPr id="4" name="Diamond 3"/>
          <p:cNvSpPr/>
          <p:nvPr/>
        </p:nvSpPr>
        <p:spPr>
          <a:xfrm>
            <a:off x="3193143" y="551543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br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Diamond 5"/>
          <p:cNvSpPr/>
          <p:nvPr/>
        </p:nvSpPr>
        <p:spPr>
          <a:xfrm>
            <a:off x="5029200" y="551543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s</a:t>
            </a:r>
          </a:p>
        </p:txBody>
      </p:sp>
      <p:sp>
        <p:nvSpPr>
          <p:cNvPr id="7" name="Diamond 6"/>
          <p:cNvSpPr/>
          <p:nvPr/>
        </p:nvSpPr>
        <p:spPr>
          <a:xfrm>
            <a:off x="6865257" y="551543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ch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" name="Diamond 7"/>
          <p:cNvSpPr/>
          <p:nvPr/>
        </p:nvSpPr>
        <p:spPr>
          <a:xfrm>
            <a:off x="3193143" y="2698715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k</a:t>
            </a:r>
          </a:p>
        </p:txBody>
      </p:sp>
      <p:sp>
        <p:nvSpPr>
          <p:cNvPr id="9" name="Diamond 8"/>
          <p:cNvSpPr/>
          <p:nvPr/>
        </p:nvSpPr>
        <p:spPr>
          <a:xfrm>
            <a:off x="5029200" y="2698715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p</a:t>
            </a:r>
          </a:p>
        </p:txBody>
      </p:sp>
      <p:sp>
        <p:nvSpPr>
          <p:cNvPr id="10" name="Diamond 9"/>
          <p:cNvSpPr/>
          <p:nvPr/>
        </p:nvSpPr>
        <p:spPr>
          <a:xfrm>
            <a:off x="6865257" y="2698715"/>
            <a:ext cx="1712686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qu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3193143" y="4728447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st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Diamond 11"/>
          <p:cNvSpPr/>
          <p:nvPr/>
        </p:nvSpPr>
        <p:spPr>
          <a:xfrm>
            <a:off x="5029200" y="4728447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cl</a:t>
            </a:r>
          </a:p>
        </p:txBody>
      </p:sp>
      <p:sp>
        <p:nvSpPr>
          <p:cNvPr id="13" name="Diamond 12"/>
          <p:cNvSpPr/>
          <p:nvPr/>
        </p:nvSpPr>
        <p:spPr>
          <a:xfrm>
            <a:off x="7039429" y="4728447"/>
            <a:ext cx="1538514" cy="145142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th</a:t>
            </a:r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611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38352"/>
            <a:ext cx="2393854" cy="46011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Choose an ‘ick’ word from the last slide, draw an image and write a sentence with the word.</a:t>
            </a:r>
          </a:p>
        </p:txBody>
      </p:sp>
      <p:sp>
        <p:nvSpPr>
          <p:cNvPr id="8" name="Diamond 7"/>
          <p:cNvSpPr/>
          <p:nvPr/>
        </p:nvSpPr>
        <p:spPr>
          <a:xfrm>
            <a:off x="4146955" y="325552"/>
            <a:ext cx="3356931" cy="16256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___ick</a:t>
            </a:r>
          </a:p>
        </p:txBody>
      </p:sp>
      <p:sp>
        <p:nvSpPr>
          <p:cNvPr id="3" name="Frame 2"/>
          <p:cNvSpPr/>
          <p:nvPr/>
        </p:nvSpPr>
        <p:spPr>
          <a:xfrm>
            <a:off x="2801257" y="2394857"/>
            <a:ext cx="5791200" cy="4238172"/>
          </a:xfrm>
          <a:prstGeom prst="frame">
            <a:avLst>
              <a:gd name="adj1" fmla="val 26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16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Recognize that a new word is created when initial letter(s) are changed (at word families)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Sequence a series of pictures to tell a story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Short ’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’ sound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458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“Instrument Petting Zoo”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Create as many new words changing the initial letter of the word ‘pie’!  Write three sentences using new words from the family.</a:t>
            </a: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49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534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909" y="1123836"/>
            <a:ext cx="2210612" cy="4601183"/>
          </a:xfrm>
        </p:spPr>
        <p:txBody>
          <a:bodyPr/>
          <a:lstStyle/>
          <a:p>
            <a:pPr algn="ctr"/>
            <a:r>
              <a:rPr lang="en-US" dirty="0"/>
              <a:t>Write a story about these mice on </a:t>
            </a:r>
            <a:r>
              <a:rPr lang="en-US"/>
              <a:t>the whiteboard!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s://s-media-cache-ak0.pinimg.com/736x/17/ef/a3/17efa3458ba30cdd02f27af8d3f3a6af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1" y="740230"/>
            <a:ext cx="6496956" cy="537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80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06171" y="769258"/>
            <a:ext cx="6821714" cy="5297714"/>
          </a:xfr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endParaRPr lang="en-CA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CA" sz="3200" b="1" u="sng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Teamwork</a:t>
            </a:r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Working as a team is key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It’s all of us, not just me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It helps me to be a friend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I will help to the very end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 ready to learn every day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Respect each other when we play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Being responsible for what I do</a:t>
            </a:r>
          </a:p>
          <a:p>
            <a:pPr algn="ctr"/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Will help my team be awesome too!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3074" name="Picture 2" descr="http://teachingmama.org/wp-content/uploads/2014/04/Color-Chant-1024x80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07"/>
            <a:ext cx="9144001" cy="682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877" y="239486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403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kind of instrument is this?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mp3jam.org/blog/wp-content/uploads/2014/02/guit_main_1387282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42" y="736962"/>
            <a:ext cx="6328229" cy="53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968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 story about this image on the whiteboard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://static1.squarespace.com/static/52419dc4e4b0e51c52b71036/t/5297c5b5e4b0701e5f3bebf4/1385678263069/travelling-musicians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42" y="740229"/>
            <a:ext cx="6526549" cy="535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85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about musicians!</a:t>
            </a:r>
          </a:p>
        </p:txBody>
      </p:sp>
      <p:pic>
        <p:nvPicPr>
          <p:cNvPr id="2050" name="Picture 2" descr="http://images.techhive.com/images/article/2012/07/ipad_musician-100000746-larg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767420"/>
            <a:ext cx="6407251" cy="533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601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5" y="711200"/>
            <a:ext cx="4114800" cy="614680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66771"/>
              <a:gd name="adj2" fmla="val 27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What kind of instruments do musicians play?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Does a musician have to play an instrument?</a:t>
            </a:r>
          </a:p>
        </p:txBody>
      </p:sp>
      <p:pic>
        <p:nvPicPr>
          <p:cNvPr id="5122" name="Picture 2" descr="http://images.clipartpanda.com/hymn-clipart-ecMd9kpcn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71" y="4535037"/>
            <a:ext cx="2859314" cy="175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4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5" y="711200"/>
            <a:ext cx="4114800" cy="614680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4281713" y="609601"/>
            <a:ext cx="4194629" cy="2278742"/>
          </a:xfrm>
          <a:prstGeom prst="wedgeEllipseCallout">
            <a:avLst>
              <a:gd name="adj1" fmla="val -66771"/>
              <a:gd name="adj2" fmla="val 27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You’re right! A musician does not have to play an instrument!</a:t>
            </a:r>
          </a:p>
        </p:txBody>
      </p:sp>
      <p:pic>
        <p:nvPicPr>
          <p:cNvPr id="12290" name="Picture 2" descr="http://ppcmswest.weebly.com/uploads/1/4/0/6/14061914/4150677_orig.jpe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13" y="3585029"/>
            <a:ext cx="4254988" cy="248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44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Recognize that a new word is created when initial letter(s) are changed (at word families)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Sequence a series of pictures to tell a story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Short ’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’ sound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68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Describe to your classmates the steps to baking a cake.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Can you tell what is happening without words with the pictures?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2" name="Picture 6" descr="http://www.dltk-teach.com/alphabuddies/sequence/story.5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278" y="2191657"/>
            <a:ext cx="6588722" cy="264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0340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10334</TotalTime>
  <Words>611</Words>
  <Application>Microsoft Office PowerPoint</Application>
  <PresentationFormat>On-screen Show (4:3)</PresentationFormat>
  <Paragraphs>124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PowerPoint Presentation</vt:lpstr>
      <vt:lpstr>Learning Goals</vt:lpstr>
      <vt:lpstr>Describe to your classmates the steps to baking a cake.  Can you tell what is happening without words with the pictures?</vt:lpstr>
      <vt:lpstr>PowerPoint Presentation</vt:lpstr>
      <vt:lpstr>PowerPoint Presentation</vt:lpstr>
      <vt:lpstr>Tell the story that is happening in these pictures</vt:lpstr>
      <vt:lpstr>Tell the story and draw the next two images.   What will happen next?</vt:lpstr>
      <vt:lpstr>PowerPoint Presentation</vt:lpstr>
      <vt:lpstr>What did I just learn?</vt:lpstr>
      <vt:lpstr>Story Time!</vt:lpstr>
      <vt:lpstr>Phonics in our story!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retell the story!   What happened first, second, third and last?</vt:lpstr>
      <vt:lpstr>PowerPoint Presentation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 the following letters to the beginning of  _ ick.   What words can you make?</vt:lpstr>
      <vt:lpstr>Choose an ‘ick’ word from the last slide, draw an image and write a sentence with the word.</vt:lpstr>
      <vt:lpstr>What did I learn today?</vt:lpstr>
      <vt:lpstr>Before next class…</vt:lpstr>
      <vt:lpstr>Before next class…</vt:lpstr>
      <vt:lpstr>Write a story about these mice on the whiteboard!</vt:lpstr>
      <vt:lpstr>PowerPoint Presentation</vt:lpstr>
      <vt:lpstr>What kind of instrument is this?</vt:lpstr>
      <vt:lpstr>Write a story about this image on the whiteboard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17</cp:revision>
  <dcterms:created xsi:type="dcterms:W3CDTF">2016-07-06T20:36:35Z</dcterms:created>
  <dcterms:modified xsi:type="dcterms:W3CDTF">2017-01-08T06:00:36Z</dcterms:modified>
</cp:coreProperties>
</file>