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85" r:id="rId5"/>
    <p:sldId id="286" r:id="rId6"/>
    <p:sldId id="298" r:id="rId7"/>
    <p:sldId id="260" r:id="rId8"/>
    <p:sldId id="261" r:id="rId9"/>
    <p:sldId id="262" r:id="rId10"/>
    <p:sldId id="263" r:id="rId11"/>
    <p:sldId id="264" r:id="rId12"/>
    <p:sldId id="300" r:id="rId13"/>
    <p:sldId id="301" r:id="rId14"/>
    <p:sldId id="265" r:id="rId15"/>
    <p:sldId id="293" r:id="rId16"/>
    <p:sldId id="266" r:id="rId17"/>
    <p:sldId id="296" r:id="rId18"/>
    <p:sldId id="297" r:id="rId19"/>
    <p:sldId id="289" r:id="rId20"/>
    <p:sldId id="290" r:id="rId21"/>
    <p:sldId id="288" r:id="rId22"/>
    <p:sldId id="295" r:id="rId23"/>
    <p:sldId id="291" r:id="rId24"/>
    <p:sldId id="287" r:id="rId25"/>
    <p:sldId id="299" r:id="rId26"/>
    <p:sldId id="302" r:id="rId27"/>
    <p:sldId id="267" r:id="rId28"/>
    <p:sldId id="284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69" r:id="rId41"/>
    <p:sldId id="270" r:id="rId42"/>
    <p:sldId id="271" r:id="rId43"/>
    <p:sldId id="272" r:id="rId44"/>
    <p:sldId id="303" r:id="rId45"/>
    <p:sldId id="304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2/19/2017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w-to-draw-funny-cartoons.com/cartoon-scientist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clipartpanda.com/categories/field-clipar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hyperlink" Target="http://www.clipartpanda.com/categories/science-teacher-clipart" TargetMode="External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clipartpanda.com/categories/field-clipar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hyperlink" Target="http://www.clipartpanda.com/categories/science-teacher-clipart" TargetMode="External"/><Relationship Id="rId4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://pngimg.com/img/objects/shield" TargetMode="External"/><Relationship Id="rId7" Type="http://schemas.openxmlformats.org/officeDocument/2006/relationships/hyperlink" Target="https://openclipart.org/detail/189685/single-die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jpeg"/><Relationship Id="rId5" Type="http://schemas.openxmlformats.org/officeDocument/2006/relationships/hyperlink" Target="https://en.wikipedia.org/wiki/Cherry_pie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www.pinterest.com/writemealetter/3rd-grade-math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artsme.com/scientist-clipart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artsme.com/scientist-clipart.html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cat-clipart" TargetMode="External"/><Relationship Id="rId7" Type="http://schemas.openxmlformats.org/officeDocument/2006/relationships/image" Target="../media/image2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hyperlink" Target="http://www.clipartpanda.com/categories/baseball-hat-clipart" TargetMode="Externa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panda.com/categories/baseball-hat-clipart" TargetMode="External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pan-clipart" TargetMode="External"/><Relationship Id="rId13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3.png"/><Relationship Id="rId12" Type="http://schemas.openxmlformats.org/officeDocument/2006/relationships/hyperlink" Target="http://www.clipartpanda.com/categories/delivery-van-clipart" TargetMode="External"/><Relationship Id="rId2" Type="http://schemas.openxmlformats.org/officeDocument/2006/relationships/hyperlink" Target="http://www.clipartbest.com/ca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man-clip-art-black-and-white" TargetMode="External"/><Relationship Id="rId11" Type="http://schemas.openxmlformats.org/officeDocument/2006/relationships/image" Target="../media/image35.png"/><Relationship Id="rId5" Type="http://schemas.openxmlformats.org/officeDocument/2006/relationships/image" Target="../media/image32.jpeg"/><Relationship Id="rId10" Type="http://schemas.openxmlformats.org/officeDocument/2006/relationships/hyperlink" Target="http://www.keyword-suggestions.com/cmFuIGNsaXAgYXJ0/" TargetMode="External"/><Relationship Id="rId4" Type="http://schemas.openxmlformats.org/officeDocument/2006/relationships/hyperlink" Target="http://cliparts.co/clipart-fan" TargetMode="External"/><Relationship Id="rId9" Type="http://schemas.openxmlformats.org/officeDocument/2006/relationships/image" Target="../media/image34.png"/><Relationship Id="rId14" Type="http://schemas.openxmlformats.org/officeDocument/2006/relationships/image" Target="../media/image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www.clipartpanda.com/categories/science-teacher-clip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7" Type="http://schemas.openxmlformats.org/officeDocument/2006/relationships/image" Target="../media/image2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cat-clipart" TargetMode="External"/><Relationship Id="rId5" Type="http://schemas.openxmlformats.org/officeDocument/2006/relationships/image" Target="../media/image38.gif"/><Relationship Id="rId4" Type="http://schemas.openxmlformats.org/officeDocument/2006/relationships/hyperlink" Target="http://www.clipartpanda.com/categories/rat-clip-art-free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www.clipartpanda.com/categories/science-teacher-clip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://www.clipartpanda.com/categories/science-teacher-clipar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www.vanasch.school.nz/catalog.php?cat_id=218" TargetMode="External"/><Relationship Id="rId7" Type="http://schemas.openxmlformats.org/officeDocument/2006/relationships/hyperlink" Target="http://www.clipartpanda.com/categories/music-notes-clipart" TargetMode="External"/><Relationship Id="rId12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image" Target="../media/image8.tiff"/><Relationship Id="rId5" Type="http://schemas.openxmlformats.org/officeDocument/2006/relationships/hyperlink" Target="http://www.clipartpanda.com/clipart_images/musicians-free-fun-clipart-4166807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hyperlink" Target="http://www.mp3jam.org/blog/top-10-funny-musical-instruments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123rf.com/clipart-vector/police_departmen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tiff"/><Relationship Id="rId5" Type="http://schemas.openxmlformats.org/officeDocument/2006/relationships/image" Target="../media/image10.jpeg"/><Relationship Id="rId4" Type="http://schemas.openxmlformats.org/officeDocument/2006/relationships/hyperlink" Target="http://ppcmswest.weebly.com/singers.html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s://www.pinterest.com/pin/180355160047135550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://firstgradewow.blogspot.com/2013/10/marvelous-magnet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://www.clipartlord.com/category/miscellaneous-clip-art/magnet-clip-ar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lipartix.com/chef-clipart-image-17176/" TargetMode="External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buhov.hol.es/clipart-teache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bls.gov/ooh/life-physical-and-social-science/medical-scientists.htm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8 Review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307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6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Time for Phonics!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2050" name="Picture 2" descr="http://www.how-to-draw-funny-cartoons.com/image-files/cartoon-scientist-10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057" y="2423886"/>
            <a:ext cx="28670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4717144" y="797557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Reviewing sounds of the letters ‘</a:t>
            </a:r>
            <a:r>
              <a:rPr lang="en-US" sz="4000" dirty="0" err="1"/>
              <a:t>ie</a:t>
            </a:r>
            <a:r>
              <a:rPr lang="en-US" sz="40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820995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ages.clipartpanda.com/field-clipart-a_paisaje_boceto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" y="0"/>
            <a:ext cx="9139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293258" y="1160414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Can you remember what ‘</a:t>
            </a:r>
            <a:r>
              <a:rPr lang="en-US" sz="4000" dirty="0" err="1"/>
              <a:t>ie</a:t>
            </a:r>
            <a:r>
              <a:rPr lang="en-US" sz="4000" dirty="0"/>
              <a:t>’ this is?</a:t>
            </a:r>
          </a:p>
        </p:txBody>
      </p:sp>
      <p:pic>
        <p:nvPicPr>
          <p:cNvPr id="8" name="Picture 2" descr="http://images.clipartpanda.com/science-clip-art-science_demonstration2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7900"/>
            <a:ext cx="3514663" cy="356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825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ages.clipartpanda.com/field-clipart-a_paisaje_boceto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" y="0"/>
            <a:ext cx="9139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143073" y="1206857"/>
            <a:ext cx="4862285" cy="2134329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You’re right!</a:t>
            </a:r>
          </a:p>
          <a:p>
            <a:pPr algn="ctr"/>
            <a:r>
              <a:rPr lang="en-US" sz="3200" dirty="0"/>
              <a:t>F</a:t>
            </a:r>
            <a:r>
              <a:rPr lang="en-US" sz="3200" dirty="0">
                <a:solidFill>
                  <a:srgbClr val="7030A0"/>
                </a:solidFill>
              </a:rPr>
              <a:t>ie</a:t>
            </a:r>
            <a:r>
              <a:rPr lang="en-US" sz="3200" dirty="0"/>
              <a:t>ld!</a:t>
            </a:r>
          </a:p>
          <a:p>
            <a:pPr algn="ctr"/>
            <a:r>
              <a:rPr lang="en-US" sz="3200" dirty="0"/>
              <a:t>Can you write a sentence with this word?</a:t>
            </a:r>
          </a:p>
        </p:txBody>
      </p:sp>
      <p:pic>
        <p:nvPicPr>
          <p:cNvPr id="8" name="Picture 2" descr="http://images.clipartpanda.com/science-clip-art-science_demonstration2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7900"/>
            <a:ext cx="3514663" cy="356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732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</a:t>
            </a:r>
          </a:p>
        </p:txBody>
      </p:sp>
      <p:sp>
        <p:nvSpPr>
          <p:cNvPr id="13" name="Oval 12"/>
          <p:cNvSpPr/>
          <p:nvPr/>
        </p:nvSpPr>
        <p:spPr>
          <a:xfrm>
            <a:off x="5833217" y="3044927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2" name="Picture 2" descr="http://pngimg.com/upload/shield_PNG1274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92" y="2562183"/>
            <a:ext cx="1948499" cy="19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pload.wikimedia.org/wikipedia/commons/7/7e/Cherry-Pie-Slic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24" y="4428158"/>
            <a:ext cx="1634816" cy="13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openclipart.org/image/2400px/svg_to_png/189685/1387954956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85" y="1118882"/>
            <a:ext cx="1543093" cy="155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272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80" y="1038037"/>
            <a:ext cx="2144777" cy="2394858"/>
          </a:xfrm>
        </p:spPr>
        <p:txBody>
          <a:bodyPr/>
          <a:lstStyle/>
          <a:p>
            <a:pPr algn="ctr"/>
            <a:r>
              <a:rPr lang="en-US" sz="2800" dirty="0"/>
              <a:t>Word Game!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Can you guess your classmates ‘</a:t>
            </a:r>
            <a:r>
              <a:rPr lang="en-US" dirty="0" err="1"/>
              <a:t>ie</a:t>
            </a:r>
            <a:r>
              <a:rPr lang="en-US" dirty="0"/>
              <a:t>’ word?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pic>
        <p:nvPicPr>
          <p:cNvPr id="14338" name="Picture 2" descr="https://s-media-cache-ak0.pinimg.com/236x/48/12/c6/4812c65203a1292f07d0f4d2d3434b2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983" y="767419"/>
            <a:ext cx="6190246" cy="429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07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’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64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True or False?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should not wear goggles during a science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874424" y="3431948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>
                <a:latin typeface="Century Gothic" charset="0"/>
                <a:ea typeface="Century Gothic" charset="0"/>
                <a:cs typeface="Century Gothic" charset="0"/>
              </a:rPr>
              <a:t>True</a:t>
            </a:r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905165" y="3431947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False</a:t>
            </a:r>
          </a:p>
        </p:txBody>
      </p:sp>
      <p:pic>
        <p:nvPicPr>
          <p:cNvPr id="8194" name="Picture 2" descr="http://cliparts.co/cliparts/6cr/6Kn/6cr6Knjgi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602" y="2217395"/>
            <a:ext cx="35147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False!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should wear goggles during a science experiment for safety!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5337502" y="3635147"/>
            <a:ext cx="2413346" cy="1880282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False</a:t>
            </a:r>
          </a:p>
        </p:txBody>
      </p:sp>
      <p:pic>
        <p:nvPicPr>
          <p:cNvPr id="8" name="Picture 2" descr="http://cliparts.co/cliparts/6cr/6Kn/6cr6Knjgi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602" y="2217395"/>
            <a:ext cx="35147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598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29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017490" y="294374"/>
            <a:ext cx="4225139" cy="2390769"/>
          </a:xfrm>
          <a:prstGeom prst="wedgeEllipseCallout">
            <a:avLst>
              <a:gd name="adj1" fmla="val -41511"/>
              <a:gd name="adj2" fmla="val 58244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Hi! Remember me?  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My name is Wendy and this is my </a:t>
            </a: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c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at </a:t>
            </a: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P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at who wears </a:t>
            </a: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h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ats!</a:t>
            </a:r>
          </a:p>
        </p:txBody>
      </p:sp>
      <p:pic>
        <p:nvPicPr>
          <p:cNvPr id="20482" name="Picture 2" descr="http://images.clipartpanda.com/cat-clipart-Cat-clipart-clipart-best.jpe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115" y="3715657"/>
            <a:ext cx="250507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images.clipartpanda.com/hat-clip-art-yTkpG68TE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329" y="3297194"/>
            <a:ext cx="1445985" cy="8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04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901951" y="769257"/>
            <a:ext cx="5486400" cy="529771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37160" indent="-137160" algn="l" defTabSz="685800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Recognize that a new word is created when initial letter(s) are changed (word families)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Sequence a series of pictures to tell a story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Short ’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’ sound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40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356" y="1998780"/>
            <a:ext cx="3898900" cy="4859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046514" y="294372"/>
            <a:ext cx="4225139" cy="2390769"/>
          </a:xfrm>
          <a:prstGeom prst="wedgeEllipseCallout">
            <a:avLst>
              <a:gd name="adj1" fmla="val -44260"/>
              <a:gd name="adj2" fmla="val 7767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If we remove the first letter from the word ‘cat’ what other words can we create?</a:t>
            </a:r>
          </a:p>
        </p:txBody>
      </p:sp>
      <p:pic>
        <p:nvPicPr>
          <p:cNvPr id="20484" name="Picture 4" descr="http://images.clipartpanda.com/hat-clip-art-yTkpG68TE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29" y="1071295"/>
            <a:ext cx="1445985" cy="83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68682" y="2975429"/>
            <a:ext cx="4005942" cy="3077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 _ at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 _ at</a:t>
            </a:r>
          </a:p>
          <a:p>
            <a:pPr algn="ctr"/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_ at       _ at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573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89" y="1123839"/>
            <a:ext cx="2210612" cy="2736962"/>
          </a:xfrm>
        </p:spPr>
        <p:txBody>
          <a:bodyPr/>
          <a:lstStyle/>
          <a:p>
            <a:r>
              <a:rPr lang="en-US" dirty="0"/>
              <a:t>Fill in the correct letter to make a new word ‘an’!</a:t>
            </a:r>
          </a:p>
        </p:txBody>
      </p:sp>
      <p:pic>
        <p:nvPicPr>
          <p:cNvPr id="5124" name="Picture 4" descr="http://www.clipartbest.com/cliparts/aTe/ojz/aTeojzdqc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37" y="736830"/>
            <a:ext cx="1239085" cy="190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liparts.co/cliparts/6cr/oEq/6croEqzcK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4" y="965381"/>
            <a:ext cx="2191657" cy="152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ages.clipartpanda.com/man-clip-art-man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29" y="775496"/>
            <a:ext cx="1056891" cy="187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ages.clipartpanda.com/pan-clipart-dcreq7rzi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630" y="3614058"/>
            <a:ext cx="1867356" cy="15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images.clipartpanda.com/running-clip-art-McLGX78Ki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5" y="3356524"/>
            <a:ext cx="1567543" cy="17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ages.clipartpanda.com/delivery-van-clipart-delivery_a05.pn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70" y="3860801"/>
            <a:ext cx="1723595" cy="96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11427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399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6491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81793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559" y="5341259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3806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784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.clipartpanda.com/science-clip-art-science_demonstration2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6" y="2554514"/>
            <a:ext cx="4372225" cy="44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3265714" y="163745"/>
            <a:ext cx="4499429" cy="2826198"/>
          </a:xfrm>
          <a:prstGeom prst="wedgeEllipseCallout">
            <a:avLst>
              <a:gd name="adj1" fmla="val -43292"/>
              <a:gd name="adj2" fmla="val 5302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GAME TIME! 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How many words can you make with ‘_____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ig</a:t>
            </a: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’?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9314" y="3338286"/>
            <a:ext cx="3251200" cy="2772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928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69028" y="754742"/>
            <a:ext cx="6574971" cy="4151087"/>
          </a:xfr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Matt the scientist has many animals.  He has four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, two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 and three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!</a:t>
            </a:r>
          </a:p>
          <a:p>
            <a:pPr algn="ctr"/>
            <a:endParaRPr lang="en-CA" sz="23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Matt likes to keep his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 to the left of his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.  </a:t>
            </a:r>
          </a:p>
          <a:p>
            <a:pPr algn="ctr"/>
            <a:endParaRPr lang="en-CA" sz="23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Matt also likes to keep his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 to the right of his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  <a:p>
            <a:pPr algn="ctr"/>
            <a:endParaRPr lang="en-CA" sz="23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Matt keeps his  _</a:t>
            </a:r>
            <a:r>
              <a:rPr lang="en-CA" sz="2300" dirty="0" err="1">
                <a:latin typeface="Century Gothic" charset="0"/>
                <a:ea typeface="Century Gothic" charset="0"/>
                <a:cs typeface="Century Gothic" charset="0"/>
              </a:rPr>
              <a:t>ats</a:t>
            </a:r>
            <a:r>
              <a:rPr lang="en-CA" sz="2300" dirty="0">
                <a:latin typeface="Century Gothic" charset="0"/>
                <a:ea typeface="Century Gothic" charset="0"/>
                <a:cs typeface="Century Gothic" charset="0"/>
              </a:rPr>
              <a:t> in the middle because they are his favourite!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89689" y="1123839"/>
            <a:ext cx="2210612" cy="2736962"/>
          </a:xfrm>
        </p:spPr>
        <p:txBody>
          <a:bodyPr/>
          <a:lstStyle/>
          <a:p>
            <a:r>
              <a:rPr lang="en-US" dirty="0"/>
              <a:t>Fill in the correct letter to make a new word 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658" y="5152571"/>
            <a:ext cx="1640114" cy="8346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2435">
            <a:off x="2424535" y="6137404"/>
            <a:ext cx="978378" cy="4978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19361">
            <a:off x="578761" y="6260629"/>
            <a:ext cx="1132115" cy="576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17" y="5250438"/>
            <a:ext cx="1255484" cy="638900"/>
          </a:xfrm>
          <a:prstGeom prst="rect">
            <a:avLst/>
          </a:prstGeom>
        </p:spPr>
      </p:pic>
      <p:pic>
        <p:nvPicPr>
          <p:cNvPr id="4098" name="Picture 2" descr="http://images.clipartpanda.com/rat-clipart-chinese_rat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129" y="5040564"/>
            <a:ext cx="1373814" cy="150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ages.clipartpanda.com/rat-clipart-chinese_rat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7645" flipH="1">
            <a:off x="3836866" y="5964886"/>
            <a:ext cx="767851" cy="84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ages.clipartpanda.com/cat-clipart-Cat-clipart-clipart-best.jpe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948" y="5152571"/>
            <a:ext cx="1210868" cy="1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ages.clipartpanda.com/cat-clipart-Cat-clipart-clipart-best.jpe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8" y="4965586"/>
            <a:ext cx="1088571" cy="120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ages.clipartpanda.com/cat-clipart-Cat-clipart-clipart-best.jpe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639" y="6087067"/>
            <a:ext cx="644493" cy="71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7485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07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.clipartpanda.com/science-clip-art-science_demonstration2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36" y="2554514"/>
            <a:ext cx="4372225" cy="44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3265714" y="827313"/>
            <a:ext cx="4499429" cy="2162629"/>
          </a:xfrm>
          <a:prstGeom prst="wedgeEllipseCallout">
            <a:avLst>
              <a:gd name="adj1" fmla="val -43292"/>
              <a:gd name="adj2" fmla="val 5302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Germ Video!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Where can we find germs right now?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9314" y="3338286"/>
            <a:ext cx="3251200" cy="27722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  <a:p>
            <a:pPr marL="342900" indent="-342900" algn="ctr">
              <a:buAutoNum type="arabicPeriod"/>
            </a:pP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/>
              <a:t>_____________________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53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ages.clipartpanda.com/science-clip-art-science_demonstration2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4458"/>
            <a:ext cx="2887123" cy="293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80228" y="1349829"/>
            <a:ext cx="5442858" cy="47026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/>
              <a:t>Germs can cause a runny nose </a:t>
            </a:r>
            <a:br>
              <a:rPr lang="en-US" dirty="0"/>
            </a:br>
            <a:r>
              <a:rPr lang="en-US" dirty="0"/>
              <a:t>Germs from coughs and colds and flues</a:t>
            </a:r>
            <a:br>
              <a:rPr lang="en-US" dirty="0"/>
            </a:br>
            <a:r>
              <a:rPr lang="en-US" dirty="0"/>
              <a:t>Stop spreading germs at home and school</a:t>
            </a:r>
            <a:br>
              <a:rPr lang="en-US" dirty="0"/>
            </a:br>
            <a:r>
              <a:rPr lang="en-US" dirty="0"/>
              <a:t>Wash your hands, that's what you do!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2.Wash, wash, wash your hands</a:t>
            </a:r>
            <a:br>
              <a:rPr lang="en-US" dirty="0"/>
            </a:br>
            <a:r>
              <a:rPr lang="en-US" dirty="0"/>
              <a:t>Get them nice and clean</a:t>
            </a:r>
            <a:br>
              <a:rPr lang="en-US" dirty="0"/>
            </a:br>
            <a:r>
              <a:rPr lang="en-US" dirty="0"/>
              <a:t>Wash them on top</a:t>
            </a:r>
            <a:br>
              <a:rPr lang="en-US" dirty="0"/>
            </a:br>
            <a:r>
              <a:rPr lang="en-US" dirty="0"/>
              <a:t>Wash them below and fingers in between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3. Germs can cause a runny nose </a:t>
            </a:r>
            <a:br>
              <a:rPr lang="en-US" dirty="0"/>
            </a:br>
            <a:r>
              <a:rPr lang="en-US" dirty="0"/>
              <a:t>Germs from coughs and colds and flues</a:t>
            </a:r>
            <a:br>
              <a:rPr lang="en-US" dirty="0"/>
            </a:br>
            <a:r>
              <a:rPr lang="en-US" dirty="0"/>
              <a:t>Stop spreading germs at home and school</a:t>
            </a:r>
            <a:br>
              <a:rPr lang="en-US" dirty="0"/>
            </a:br>
            <a:r>
              <a:rPr lang="en-US" dirty="0"/>
              <a:t>Wash your hands, that's what you should do!</a:t>
            </a:r>
            <a:br>
              <a:rPr lang="en-US" dirty="0"/>
            </a:br>
            <a:r>
              <a:rPr lang="en-US" dirty="0"/>
              <a:t>Wash your hands, that's what you should do!</a:t>
            </a:r>
            <a:br>
              <a:rPr lang="en-US" dirty="0"/>
            </a:br>
            <a:r>
              <a:rPr lang="en-US" dirty="0"/>
              <a:t>Wash your hands, that's what you should do! 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01600" y="130629"/>
            <a:ext cx="4760686" cy="1640114"/>
          </a:xfrm>
          <a:prstGeom prst="wedgeEllipseCallout">
            <a:avLst>
              <a:gd name="adj1" fmla="val -20746"/>
              <a:gd name="adj2" fmla="val 111775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Let’s sing the Germ Song together!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725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88" y="754743"/>
            <a:ext cx="8368598" cy="53512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06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910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673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755" y="0"/>
            <a:ext cx="651824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7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0" name="Picture 2" descr="http://www.vanasch.school.nz/images/catalog/cat218-lge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371" y="4425231"/>
            <a:ext cx="1690915" cy="146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ages.clipartpanda.com/musical-clip-art-occupations_music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420" y="942102"/>
            <a:ext cx="2081893" cy="171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ages.clipartpanda.com/hymn-clipart-ecMd9kpcn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141" y="1222378"/>
            <a:ext cx="2040201" cy="124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mp3jam.org/blog/wp-content/uploads/2014/02/guit_main_1387282a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1" y="3891324"/>
            <a:ext cx="2438400" cy="206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79456" y="2637971"/>
            <a:ext cx="1554191" cy="15602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400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27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8944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160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7982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806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362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447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822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585" y="0"/>
            <a:ext cx="6446157" cy="67723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073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978" y="667657"/>
            <a:ext cx="7904325" cy="5442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05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jobs have we learned about so far?</a:t>
            </a:r>
          </a:p>
        </p:txBody>
      </p:sp>
      <p:pic>
        <p:nvPicPr>
          <p:cNvPr id="6" name="Picture 4" descr="http://previews.123rf.com/images/kennykiernanillustration/kennykiernanillustration1307/kennykiernanillustration130700179/20686763-K-9-Police-Dog-and-Asian-Female-Police-Officer-Stock-Vector-carto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1" y="864108"/>
            <a:ext cx="2424154" cy="276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pcmswest.weebly.com/uploads/1/4/0/6/14061914/4150677_orig.jpe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728" y="1123838"/>
            <a:ext cx="3123420" cy="222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2800619" y="4596021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sp>
        <p:nvSpPr>
          <p:cNvPr id="10" name="Oval 9"/>
          <p:cNvSpPr/>
          <p:nvPr/>
        </p:nvSpPr>
        <p:spPr>
          <a:xfrm>
            <a:off x="6004695" y="4596021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171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602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“Science Safety Rules”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three sentences about a job you would like to have when you are older.  What do you like about this job?</a:t>
            </a: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003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220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-media-cache-ak0.pinimg.com/564x/1a/92/e7/1a92e7e097562cc664bc570f92bf00f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12"/>
            <a:ext cx="9144000" cy="684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109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4.bp.blogspot.com/-KyOMNVCivc8/UmKbBQUAC5I/AAAAAAAAHAU/9wCLLdJJQpU/s1600/magnets+poem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164" y="0"/>
            <a:ext cx="6911399" cy="68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00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magnet?</a:t>
            </a:r>
            <a:br>
              <a:rPr lang="en-US" dirty="0"/>
            </a:br>
            <a:br>
              <a:rPr lang="en-US" dirty="0"/>
            </a:br>
            <a:r>
              <a:rPr lang="en-US" dirty="0"/>
              <a:t>Draw a picture of things that stick to a magnet!</a:t>
            </a:r>
          </a:p>
        </p:txBody>
      </p:sp>
      <p:pic>
        <p:nvPicPr>
          <p:cNvPr id="20482" name="Picture 2" descr="http://www.clipartlord.com/wp-content/uploads/2013/08/magnet3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21164">
            <a:off x="2692223" y="3516284"/>
            <a:ext cx="2815192" cy="28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59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jobs have we learned about so far?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967" y="1281512"/>
            <a:ext cx="2525486" cy="2700521"/>
          </a:xfrm>
          <a:prstGeom prst="rect">
            <a:avLst/>
          </a:prstGeom>
        </p:spPr>
      </p:pic>
      <p:pic>
        <p:nvPicPr>
          <p:cNvPr id="7" name="Picture 2" descr="http://clipartix.com/wp-content/uploads/2016/05/Top-cartoon-chef-clip-art-images-for-clipartcow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635" y="1077816"/>
            <a:ext cx="1463193" cy="290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2898369" y="4654078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sp>
        <p:nvSpPr>
          <p:cNvPr id="10" name="Oval 9"/>
          <p:cNvSpPr/>
          <p:nvPr/>
        </p:nvSpPr>
        <p:spPr>
          <a:xfrm>
            <a:off x="6019035" y="4654078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1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What jobs have we learned about so far?</a:t>
            </a:r>
            <a:br>
              <a:rPr lang="en-US" dirty="0"/>
            </a:b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898369" y="4654078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sp>
        <p:nvSpPr>
          <p:cNvPr id="10" name="Oval 9"/>
          <p:cNvSpPr/>
          <p:nvPr/>
        </p:nvSpPr>
        <p:spPr>
          <a:xfrm>
            <a:off x="6019035" y="4654078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pic>
        <p:nvPicPr>
          <p:cNvPr id="12290" name="Picture 2" descr="http://content.mycutegraphics.com/graphics/teacher/teacher-sitting-at-desk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683" y="1321812"/>
            <a:ext cx="2394857" cy="301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9894" y="1132361"/>
            <a:ext cx="2973191" cy="32060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85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35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about scientists!</a:t>
            </a:r>
          </a:p>
        </p:txBody>
      </p:sp>
      <p:pic>
        <p:nvPicPr>
          <p:cNvPr id="1026" name="Picture 2" descr="http://www.bls.gov/ooh/images/199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925" y="767419"/>
            <a:ext cx="6504974" cy="533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0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47394"/>
              <a:gd name="adj2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What is a scientist’s job?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35" y="1357039"/>
            <a:ext cx="3604078" cy="5500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62944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10198</TotalTime>
  <Words>525</Words>
  <Application>Microsoft Office PowerPoint</Application>
  <PresentationFormat>On-screen Show (4:3)</PresentationFormat>
  <Paragraphs>122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What jobs have we learned about so far?</vt:lpstr>
      <vt:lpstr>What jobs have we learned about so far? </vt:lpstr>
      <vt:lpstr>What jobs have we learned about so far? </vt:lpstr>
      <vt:lpstr>Jobs!  Which job are we learning about today?</vt:lpstr>
      <vt:lpstr>PowerPoint Presentation</vt:lpstr>
      <vt:lpstr>PowerPoint Presentation</vt:lpstr>
      <vt:lpstr>Learning Goals</vt:lpstr>
      <vt:lpstr>Time for Phonics!</vt:lpstr>
      <vt:lpstr>PowerPoint Presentation</vt:lpstr>
      <vt:lpstr>PowerPoint Presentation</vt:lpstr>
      <vt:lpstr>PowerPoint Presentation</vt:lpstr>
      <vt:lpstr>Word Game!  Can you guess your classmates ‘ie’ word?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Fill in the correct letter to make a new word ‘an’!</vt:lpstr>
      <vt:lpstr>PowerPoint Presentation</vt:lpstr>
      <vt:lpstr>Fill in the correct letter to make a new word !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Before next class…</vt:lpstr>
      <vt:lpstr>Before next class…</vt:lpstr>
      <vt:lpstr>PowerPoint Presentation</vt:lpstr>
      <vt:lpstr>PowerPoint Presentation</vt:lpstr>
      <vt:lpstr>What is a magnet?  Draw a picture of things that stick to a magnet!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17</cp:revision>
  <cp:lastPrinted>2016-07-19T19:37:50Z</cp:lastPrinted>
  <dcterms:created xsi:type="dcterms:W3CDTF">2016-07-06T20:37:10Z</dcterms:created>
  <dcterms:modified xsi:type="dcterms:W3CDTF">2017-02-19T05:09:25Z</dcterms:modified>
</cp:coreProperties>
</file>