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90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8" r:id="rId25"/>
    <p:sldId id="287" r:id="rId26"/>
    <p:sldId id="289" r:id="rId27"/>
    <p:sldId id="263" r:id="rId28"/>
    <p:sldId id="264" r:id="rId29"/>
    <p:sldId id="294" r:id="rId30"/>
    <p:sldId id="295" r:id="rId31"/>
    <p:sldId id="291" r:id="rId32"/>
    <p:sldId id="292" r:id="rId33"/>
    <p:sldId id="293" r:id="rId34"/>
    <p:sldId id="296" r:id="rId35"/>
    <p:sldId id="297" r:id="rId36"/>
    <p:sldId id="299" r:id="rId37"/>
    <p:sldId id="302" r:id="rId38"/>
    <p:sldId id="265" r:id="rId39"/>
    <p:sldId id="266" r:id="rId40"/>
    <p:sldId id="267" r:id="rId41"/>
    <p:sldId id="268" r:id="rId42"/>
    <p:sldId id="300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6"/>
    <p:restoredTop sz="94590"/>
  </p:normalViewPr>
  <p:slideViewPr>
    <p:cSldViewPr snapToGrid="0" snapToObjects="1">
      <p:cViewPr varScale="1">
        <p:scale>
          <a:sx n="68" d="100"/>
          <a:sy n="68" d="100"/>
        </p:scale>
        <p:origin x="12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3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797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283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434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191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9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2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52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934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721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02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F5535-223A-D749-A2FB-8271668929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81D64-7FDD-8C42-B4C4-95F8EDD62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9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video-clip-art" TargetMode="External"/><Relationship Id="rId5" Type="http://schemas.openxmlformats.org/officeDocument/2006/relationships/image" Target="../media/image4.tiff"/><Relationship Id="rId4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clipartpanda.com/categories/nurse-clip-art-for-word-documents-fre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cliparting.com/free-homework-clipart-13892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nurse-clip-art-for-word-documents-free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testyyettrying.blogspot.com/2011/07/initial-t-free-speech-therapy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clipartpanda.com/categories/nurse-clip-art-for-word-documents-fre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f"/><Relationship Id="rId5" Type="http://schemas.openxmlformats.org/officeDocument/2006/relationships/image" Target="../media/image32.jpeg"/><Relationship Id="rId4" Type="http://schemas.openxmlformats.org/officeDocument/2006/relationships/hyperlink" Target="http://www.spelfabet.com.au/2013/01/teach-one-syllable-words-first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nurse-clip-art-for-word-documents-free" TargetMode="External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kidzlearnlanguage.blogspot.com/2016_01_01_archive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kidzlearnlanguage.blogspot.com/2016_01_01_archive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hyperlink" Target="http://www.education.com/worksheet/article/sight-words-word-search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cliparting.com/free-homework-clipart-13892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://www.clipartpanda.com/categories/nurse-clip-art-for-word-documents-free" TargetMode="External"/><Relationship Id="rId7" Type="http://schemas.openxmlformats.org/officeDocument/2006/relationships/hyperlink" Target="http://www.clipartkid.com/spring-carnival-cliparts/" TargetMode="External"/><Relationship Id="rId12" Type="http://schemas.openxmlformats.org/officeDocument/2006/relationships/image" Target="../media/image40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hyperlink" Target="http://www.clipartpanda.com/categories/metal-clip-art-images" TargetMode="External"/><Relationship Id="rId5" Type="http://schemas.openxmlformats.org/officeDocument/2006/relationships/hyperlink" Target="http://www.clipartpanda.com/categories/hospital-clipart" TargetMode="External"/><Relationship Id="rId10" Type="http://schemas.openxmlformats.org/officeDocument/2006/relationships/image" Target="../media/image39.jpeg"/><Relationship Id="rId4" Type="http://schemas.openxmlformats.org/officeDocument/2006/relationships/image" Target="../media/image29.jpeg"/><Relationship Id="rId9" Type="http://schemas.openxmlformats.org/officeDocument/2006/relationships/hyperlink" Target="https://www.dreamstime.com/stock-photo-cell-phone-vector-illustration-image5707400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hyperlink" Target="http://www.clipartpanda.com/categories/hospital-clipart" TargetMode="External"/><Relationship Id="rId7" Type="http://schemas.openxmlformats.org/officeDocument/2006/relationships/hyperlink" Target="https://www.dreamstime.com/stock-photo-cell-phone-vector-illustration-image5707400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hyperlink" Target="http://www.clipartkid.com/spring-carnival-cliparts/" TargetMode="External"/><Relationship Id="rId10" Type="http://schemas.openxmlformats.org/officeDocument/2006/relationships/image" Target="../media/image40.png"/><Relationship Id="rId4" Type="http://schemas.openxmlformats.org/officeDocument/2006/relationships/image" Target="../media/image37.png"/><Relationship Id="rId9" Type="http://schemas.openxmlformats.org/officeDocument/2006/relationships/hyperlink" Target="http://www.clipartpanda.com/categories/metal-clip-art-images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www.calvaryunited.com/event.aspx?event_id=219958&amp;site_id=1012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ca/url?sa=i&amp;rct=j&amp;q=&amp;esrc=s&amp;source=images&amp;cd=&amp;cad=rja&amp;uact=8&amp;ved=0ahUKEwjusp3a2tzOAhXJHx4KHQTnDuAQjRwIBw&amp;url=https://www.pinterest.com/explore/clip-art/&amp;psig=AFQjCNHMzKSeP_LsAP4VlOgLILS2PITNZg&amp;ust=14722193668623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www.calvaryunited.com/event.aspx?event_id=219958&amp;site_id=1012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recoloringpages.com/practice_worksheets/hospital-worksheet_2497_color.html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recoloringpages.com/practice_worksheets/hospital-alphabetical-worksheet_2654_color.html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a/url?sa=i&amp;rct=j&amp;q=&amp;esrc=s&amp;source=images&amp;cd=&amp;cad=rja&amp;uact=8&amp;ved=0ahUKEwjiq_OdgefOAhVLqR4KHYFWCakQjRwIBw&amp;url=http://www.aularagon.org/files/espa/espad/ingles/m1/unidad_04/pagina_23.html&amp;bvm=bv.131286987,d.dmo&amp;psig=AFQjCNEn9_X8cHQ3KGU58USKS_4au7ISKA&amp;ust=1472573298575885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clubpenguintags.wordpress.com/guides/become-a-tour-guide/" TargetMode="Externa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70221" y="647403"/>
            <a:ext cx="5717857" cy="2714625"/>
          </a:xfrm>
          <a:prstGeom prst="roundRect">
            <a:avLst/>
          </a:prstGeom>
          <a:solidFill>
            <a:srgbClr val="C586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197" y="2292180"/>
            <a:ext cx="1824750" cy="948325"/>
          </a:xfrm>
        </p:spPr>
        <p:txBody>
          <a:bodyPr/>
          <a:lstStyle/>
          <a:p>
            <a:r>
              <a:rPr lang="en-US"/>
              <a:t>Lesson Five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8498"/>
            <a:ext cx="9258300" cy="32416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1678" y="1160092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My Community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0" y="78248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05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6255"/>
            <a:ext cx="9144000" cy="57717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442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6716"/>
            <a:ext cx="9144000" cy="57812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83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1051"/>
            <a:ext cx="9144000" cy="58480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975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6535"/>
            <a:ext cx="9144000" cy="56643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430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1027907"/>
            <a:ext cx="9105900" cy="568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18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3384"/>
            <a:ext cx="9144000" cy="58346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56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1714"/>
            <a:ext cx="9144000" cy="58857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550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3655"/>
            <a:ext cx="9144000" cy="57279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5420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3128"/>
            <a:ext cx="9144000" cy="58248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98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3513"/>
            <a:ext cx="9144000" cy="56936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3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>
          <a:xfrm>
            <a:off x="442913" y="2000249"/>
            <a:ext cx="4207577" cy="3267787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Reviewing Sounds of the letters –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, -el and –our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Oral Summary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Adverbs with -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ly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2655" y="1913989"/>
            <a:ext cx="2234182" cy="1184673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pic>
        <p:nvPicPr>
          <p:cNvPr id="15" name="Picture 6" descr="mage result for video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900" y="1719500"/>
            <a:ext cx="1563345" cy="156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4978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3582"/>
            <a:ext cx="9155284" cy="57336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37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2710"/>
            <a:ext cx="9144000" cy="57803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964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7915"/>
            <a:ext cx="9144000" cy="58200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641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3833"/>
            <a:ext cx="9141720" cy="55341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18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9829"/>
            <a:ext cx="9144000" cy="56819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05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7564"/>
            <a:ext cx="9144000" cy="5974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69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32770" name="Picture 2" descr="mage result for nurse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156347"/>
            <a:ext cx="2823385" cy="470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3643951" y="1959938"/>
            <a:ext cx="5090616" cy="4435523"/>
          </a:xfrm>
          <a:prstGeom prst="wedgeRoundRectCallout">
            <a:avLst>
              <a:gd name="adj1" fmla="val -64306"/>
              <a:gd name="adj2" fmla="val -136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How many medical tools can you name from the story?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Have you ever been to the hospital when you were hurt?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What is a nurse’s job?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What is a doctor’s job?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182" y="978570"/>
            <a:ext cx="829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Let’ talk with Chantal the nurse!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137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Making connections between self and the world</a:t>
            </a:r>
          </a:p>
          <a:p>
            <a:pPr marL="342900" indent="-342900">
              <a:buFontTx/>
              <a:buChar char="-"/>
            </a:pPr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New hospital words</a:t>
            </a: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55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ectangular Callout 10"/>
          <p:cNvSpPr/>
          <p:nvPr/>
        </p:nvSpPr>
        <p:spPr>
          <a:xfrm>
            <a:off x="327546" y="1064524"/>
            <a:ext cx="4899547" cy="5349923"/>
          </a:xfrm>
          <a:prstGeom prst="wedgeRectCallout">
            <a:avLst>
              <a:gd name="adj1" fmla="val 67213"/>
              <a:gd name="adj2" fmla="val -697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Syllables are when you divide a word into ’chunks’ or parts for better understanding and reading!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b="1" dirty="0">
                <a:latin typeface="Century Gothic" charset="0"/>
                <a:ea typeface="Century Gothic" charset="0"/>
                <a:cs typeface="Century Gothic" charset="0"/>
              </a:rPr>
              <a:t>Ex: 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Hospital = hos - pi – </a:t>
            </a:r>
            <a:r>
              <a:rPr lang="en-CA" sz="2800" dirty="0" err="1">
                <a:latin typeface="Century Gothic" charset="0"/>
                <a:ea typeface="Century Gothic" charset="0"/>
                <a:cs typeface="Century Gothic" charset="0"/>
              </a:rPr>
              <a:t>tal</a:t>
            </a: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Summer =  sum - </a:t>
            </a:r>
            <a:r>
              <a:rPr lang="en-CA" sz="2800" dirty="0" err="1">
                <a:latin typeface="Century Gothic" charset="0"/>
                <a:ea typeface="Century Gothic" charset="0"/>
                <a:cs typeface="Century Gothic" charset="0"/>
              </a:rPr>
              <a:t>mer</a:t>
            </a: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2" descr="mage result for nurse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452" y="1965278"/>
            <a:ext cx="2823385" cy="470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3215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One Syllable Words!</a:t>
            </a:r>
          </a:p>
        </p:txBody>
      </p:sp>
      <p:pic>
        <p:nvPicPr>
          <p:cNvPr id="38918" name="Picture 6" descr="mage result for one word syllables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8" b="6854"/>
          <a:stretch/>
        </p:blipFill>
        <p:spPr bwMode="auto">
          <a:xfrm>
            <a:off x="0" y="1528548"/>
            <a:ext cx="9132373" cy="5213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Reviewing Homework</a:t>
            </a: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0" y="4587649"/>
            <a:ext cx="2148342" cy="214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78412" y="1871746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What are your chores around your home?</a:t>
            </a: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Why is it important to help out around your home and community?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8480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2" descr="mage result for nurse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0574"/>
            <a:ext cx="1978925" cy="329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ular Callout 7"/>
          <p:cNvSpPr/>
          <p:nvPr/>
        </p:nvSpPr>
        <p:spPr>
          <a:xfrm>
            <a:off x="257287" y="353540"/>
            <a:ext cx="3443276" cy="2826414"/>
          </a:xfrm>
          <a:prstGeom prst="wedgeRectCallout">
            <a:avLst>
              <a:gd name="adj1" fmla="val 3003"/>
              <a:gd name="adj2" fmla="val 78010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Let’s practice!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Read the following one syllable words and two syllable words!</a:t>
            </a:r>
          </a:p>
        </p:txBody>
      </p:sp>
      <p:pic>
        <p:nvPicPr>
          <p:cNvPr id="38914" name="Picture 2" descr="mage result for one word syllables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557" y="1825625"/>
            <a:ext cx="4930156" cy="4742596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1118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6329" b="-320"/>
          <a:stretch/>
        </p:blipFill>
        <p:spPr>
          <a:xfrm>
            <a:off x="4085396" y="1027907"/>
            <a:ext cx="4526053" cy="5366392"/>
          </a:xfrm>
          <a:prstGeom prst="rect">
            <a:avLst/>
          </a:prstGeom>
        </p:spPr>
      </p:pic>
      <p:pic>
        <p:nvPicPr>
          <p:cNvPr id="7" name="Picture 2" descr="mage result for nurse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0574"/>
            <a:ext cx="1978925" cy="329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ular Callout 7"/>
          <p:cNvSpPr/>
          <p:nvPr/>
        </p:nvSpPr>
        <p:spPr>
          <a:xfrm>
            <a:off x="257287" y="353540"/>
            <a:ext cx="3443276" cy="2826414"/>
          </a:xfrm>
          <a:prstGeom prst="wedgeRectCallout">
            <a:avLst>
              <a:gd name="adj1" fmla="val 3003"/>
              <a:gd name="adj2" fmla="val 78010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Let’s practice!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How many syllables does each word have?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1925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mage result for summer in syllables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612"/>
          <a:stretch/>
        </p:blipFill>
        <p:spPr bwMode="auto">
          <a:xfrm>
            <a:off x="0" y="1422000"/>
            <a:ext cx="9144000" cy="54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ular Callout 4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How </a:t>
            </a:r>
            <a:r>
              <a:rPr lang="en-CA" sz="2800">
                <a:latin typeface="Century Gothic" charset="0"/>
                <a:ea typeface="Century Gothic" charset="0"/>
                <a:cs typeface="Century Gothic" charset="0"/>
              </a:rPr>
              <a:t>many syllables does each word have?</a:t>
            </a: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550" y="23089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175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mage result for summer in syllables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55" b="4628"/>
          <a:stretch/>
        </p:blipFill>
        <p:spPr bwMode="auto">
          <a:xfrm>
            <a:off x="1" y="1282890"/>
            <a:ext cx="9144000" cy="557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0" y="17209"/>
            <a:ext cx="9144000" cy="1511339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How </a:t>
            </a:r>
            <a:r>
              <a:rPr lang="en-CA" sz="2800">
                <a:latin typeface="Century Gothic" charset="0"/>
                <a:ea typeface="Century Gothic" charset="0"/>
                <a:cs typeface="Century Gothic" charset="0"/>
              </a:rPr>
              <a:t>many syllables does each word have?</a:t>
            </a: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550" y="17209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227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ular Callout 3"/>
          <p:cNvSpPr/>
          <p:nvPr/>
        </p:nvSpPr>
        <p:spPr>
          <a:xfrm>
            <a:off x="368489" y="1418622"/>
            <a:ext cx="2906973" cy="4377370"/>
          </a:xfrm>
          <a:prstGeom prst="wedgeRectCallout">
            <a:avLst>
              <a:gd name="adj1" fmla="val 19421"/>
              <a:gd name="adj2" fmla="val 50016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>
                <a:latin typeface="Century Gothic" charset="0"/>
                <a:ea typeface="Century Gothic" charset="0"/>
                <a:cs typeface="Century Gothic" charset="0"/>
              </a:rPr>
              <a:t>Circle the one syllable words</a:t>
            </a: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0962" name="Picture 2" descr="mage result for one word syllables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3" b="2329"/>
          <a:stretch/>
        </p:blipFill>
        <p:spPr bwMode="auto">
          <a:xfrm>
            <a:off x="3833899" y="736979"/>
            <a:ext cx="4927964" cy="574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3780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158591" y="2700338"/>
            <a:ext cx="4986336" cy="2100263"/>
          </a:xfrm>
          <a:prstGeom prst="wedgeRectCallout">
            <a:avLst>
              <a:gd name="adj1" fmla="val 58216"/>
              <a:gd name="adj2" fmla="val 39184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Segmenting two syllable words into syllables</a:t>
            </a:r>
            <a:endParaRPr lang="en-US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50" name="Picture 2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3714751"/>
            <a:ext cx="3464774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885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0847" y="426303"/>
            <a:ext cx="3292585" cy="297462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Sounds of the letters –al like in hospit</a:t>
            </a:r>
            <a:r>
              <a:rPr lang="en-US" sz="3200" b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al</a:t>
            </a:r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!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4273244" y="254611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987382" y="2546112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273244" y="5842956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  <a:endParaRPr lang="en-US" sz="32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17713" y="5897818"/>
            <a:ext cx="1758588" cy="88231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______</a:t>
            </a:r>
          </a:p>
        </p:txBody>
      </p:sp>
      <p:pic>
        <p:nvPicPr>
          <p:cNvPr id="45058" name="Picture 2" descr="mage result for nurse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32" y="3510644"/>
            <a:ext cx="1969214" cy="327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mage result for hospita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046" y="290529"/>
            <a:ext cx="2606722" cy="217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mage result for carnival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677" y="4036349"/>
            <a:ext cx="1791155" cy="165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4" name="Picture 8" descr="mage result for dial phone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338" y="3517816"/>
            <a:ext cx="1678675" cy="225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6" name="Picture 10" descr="mage result for metal clipar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834" y="878750"/>
            <a:ext cx="2156346" cy="162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6225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706565" y="426303"/>
            <a:ext cx="5745111" cy="1511679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-al word game!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5060" name="Picture 4" descr="mage result for hospital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77" y="5098653"/>
            <a:ext cx="2168095" cy="180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mage result for carniva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892" y="5170950"/>
            <a:ext cx="1791155" cy="165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4" name="Picture 8" descr="mage result for dial phone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970" y="5170950"/>
            <a:ext cx="1257774" cy="168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6" name="Picture 10" descr="mage result for metal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624" y="5316065"/>
            <a:ext cx="2156346" cy="162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3944203" y="2238233"/>
            <a:ext cx="171961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944203" y="2238233"/>
            <a:ext cx="43218" cy="214269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106003" y="4396854"/>
            <a:ext cx="171961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661546" y="2224587"/>
            <a:ext cx="2275" cy="32144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8658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ular Callout 8"/>
          <p:cNvSpPr/>
          <p:nvPr/>
        </p:nvSpPr>
        <p:spPr>
          <a:xfrm>
            <a:off x="442913" y="2000250"/>
            <a:ext cx="4332287" cy="4516664"/>
          </a:xfrm>
          <a:prstGeom prst="wedgeRectCallout">
            <a:avLst>
              <a:gd name="adj1" fmla="val 67098"/>
              <a:gd name="adj2" fmla="val 31021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Sounds:  al (hospital)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Segmenting two syllable words into syllables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Making connections to self/world</a:t>
            </a: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New hospital words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355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86558" y="198831"/>
            <a:ext cx="8017317" cy="2472931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Homework </a:t>
            </a:r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Complete the worksheet.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Write about a time you or someone you know had to go for a visit to the doctor. </a:t>
            </a: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What was the visit like?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968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158591" y="797778"/>
            <a:ext cx="8299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</a:p>
        </p:txBody>
      </p:sp>
      <p:pic>
        <p:nvPicPr>
          <p:cNvPr id="1034" name="Picture 10" descr="mage result for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47662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ular Callout 16"/>
          <p:cNvSpPr/>
          <p:nvPr/>
        </p:nvSpPr>
        <p:spPr>
          <a:xfrm>
            <a:off x="254227" y="2016291"/>
            <a:ext cx="4372364" cy="3442813"/>
          </a:xfrm>
          <a:prstGeom prst="wedgeRectCallout">
            <a:avLst>
              <a:gd name="adj1" fmla="val 68436"/>
              <a:gd name="adj2" fmla="val -6258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Sounds:  al (hospital)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Segmenting two syllable words into syllables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Making connections to self/world</a:t>
            </a:r>
          </a:p>
          <a:p>
            <a:pPr marL="342900" indent="-342900">
              <a:buFont typeface="Arial" charset="0"/>
              <a:buChar char="•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New hospital words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2269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ge result for local communit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762"/>
            <a:ext cx="9190434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173117" y="328326"/>
            <a:ext cx="6844199" cy="2214563"/>
          </a:xfrm>
          <a:prstGeom prst="roundRect">
            <a:avLst/>
          </a:prstGeom>
          <a:solidFill>
            <a:srgbClr val="C586FC">
              <a:alpha val="5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Before we go . . . 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Do you understand the homework?</a:t>
            </a:r>
          </a:p>
          <a:p>
            <a:pPr algn="ctr"/>
            <a:endParaRPr lang="en-US" sz="240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Thank you for an excellent lesson!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440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11266" name="Picture 2" descr="mage result for hospital worksheet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6" b="3830"/>
          <a:stretch/>
        </p:blipFill>
        <p:spPr bwMode="auto">
          <a:xfrm>
            <a:off x="1638163" y="40019"/>
            <a:ext cx="6034224" cy="681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8650" y="122548"/>
            <a:ext cx="68656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2400" b="1" dirty="0"/>
              <a:t>Fill in the missing letters for these hospital words.</a:t>
            </a:r>
          </a:p>
        </p:txBody>
      </p:sp>
    </p:spTree>
    <p:extLst>
      <p:ext uri="{BB962C8B-B14F-4D97-AF65-F5344CB8AC3E}">
        <p14:creationId xmlns:p14="http://schemas.microsoft.com/office/powerpoint/2010/main" val="9933982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6084" name="Picture 4" descr="mage result for hospital worksheet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2" b="3429"/>
          <a:stretch/>
        </p:blipFill>
        <p:spPr bwMode="auto">
          <a:xfrm>
            <a:off x="1279164" y="139069"/>
            <a:ext cx="5921736" cy="66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0767" y="292231"/>
            <a:ext cx="672013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2400" b="1" dirty="0"/>
              <a:t>Put the 10 hospital words in alphabetical order.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2107" y="5005633"/>
            <a:ext cx="213988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Thermometer</a:t>
            </a:r>
          </a:p>
        </p:txBody>
      </p:sp>
    </p:spTree>
    <p:extLst>
      <p:ext uri="{BB962C8B-B14F-4D97-AF65-F5344CB8AC3E}">
        <p14:creationId xmlns:p14="http://schemas.microsoft.com/office/powerpoint/2010/main" val="1072165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098" name="Picture 2" descr="mage result for places in town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68607"/>
            <a:ext cx="9144000" cy="538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ge result for tour guid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33" y="769074"/>
            <a:ext cx="1771797" cy="13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ular Callout 10"/>
          <p:cNvSpPr/>
          <p:nvPr/>
        </p:nvSpPr>
        <p:spPr>
          <a:xfrm>
            <a:off x="0" y="16742"/>
            <a:ext cx="4728860" cy="1468607"/>
          </a:xfrm>
          <a:prstGeom prst="wedgeRectCallout">
            <a:avLst>
              <a:gd name="adj1" fmla="val 66405"/>
              <a:gd name="adj2" fmla="val -7973"/>
            </a:avLst>
          </a:prstGeom>
          <a:solidFill>
            <a:srgbClr val="C586FC"/>
          </a:solidFill>
          <a:ln>
            <a:solidFill>
              <a:srgbClr val="C58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Today, we are going to the hospital!</a:t>
            </a:r>
          </a:p>
        </p:txBody>
      </p:sp>
      <p:sp>
        <p:nvSpPr>
          <p:cNvPr id="2" name="Donut 1"/>
          <p:cNvSpPr/>
          <p:nvPr/>
        </p:nvSpPr>
        <p:spPr>
          <a:xfrm>
            <a:off x="7301126" y="3132897"/>
            <a:ext cx="1528550" cy="2060812"/>
          </a:xfrm>
          <a:prstGeom prst="donut">
            <a:avLst>
              <a:gd name="adj" fmla="val 1873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498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963"/>
            <a:ext cx="5581797" cy="68240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898" y="982638"/>
            <a:ext cx="3750102" cy="58753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2582"/>
            <a:ext cx="9144000" cy="56827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41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2583"/>
            <a:ext cx="9144000" cy="59276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37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3963"/>
            <a:ext cx="9144000" cy="15948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3627"/>
            <a:ext cx="9144000" cy="57343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26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2895</TotalTime>
  <Words>360</Words>
  <Application>Microsoft Office PowerPoint</Application>
  <PresentationFormat>On-screen Show (4:3)</PresentationFormat>
  <Paragraphs>76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Pam Turnbull</cp:lastModifiedBy>
  <cp:revision>22</cp:revision>
  <cp:lastPrinted>2016-08-30T17:27:49Z</cp:lastPrinted>
  <dcterms:created xsi:type="dcterms:W3CDTF">2016-08-29T18:27:00Z</dcterms:created>
  <dcterms:modified xsi:type="dcterms:W3CDTF">2017-05-13T03:56:47Z</dcterms:modified>
</cp:coreProperties>
</file>