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88" r:id="rId6"/>
    <p:sldId id="290" r:id="rId7"/>
    <p:sldId id="291" r:id="rId8"/>
    <p:sldId id="292" r:id="rId9"/>
    <p:sldId id="293" r:id="rId10"/>
    <p:sldId id="294" r:id="rId11"/>
    <p:sldId id="289" r:id="rId12"/>
    <p:sldId id="271" r:id="rId13"/>
    <p:sldId id="261" r:id="rId14"/>
    <p:sldId id="272" r:id="rId15"/>
    <p:sldId id="262" r:id="rId16"/>
    <p:sldId id="273" r:id="rId17"/>
    <p:sldId id="274" r:id="rId18"/>
    <p:sldId id="275" r:id="rId19"/>
    <p:sldId id="276" r:id="rId20"/>
    <p:sldId id="277" r:id="rId21"/>
    <p:sldId id="278" r:id="rId22"/>
    <p:sldId id="281" r:id="rId23"/>
    <p:sldId id="279" r:id="rId24"/>
    <p:sldId id="264" r:id="rId25"/>
    <p:sldId id="263" r:id="rId26"/>
    <p:sldId id="282" r:id="rId27"/>
    <p:sldId id="283" r:id="rId28"/>
    <p:sldId id="284" r:id="rId29"/>
    <p:sldId id="285" r:id="rId30"/>
    <p:sldId id="267" r:id="rId31"/>
    <p:sldId id="268" r:id="rId32"/>
    <p:sldId id="269" r:id="rId33"/>
    <p:sldId id="270" r:id="rId34"/>
    <p:sldId id="28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590"/>
  </p:normalViewPr>
  <p:slideViewPr>
    <p:cSldViewPr snapToGrid="0" snapToObjects="1">
      <p:cViewPr>
        <p:scale>
          <a:sx n="80" d="100"/>
          <a:sy n="80" d="100"/>
        </p:scale>
        <p:origin x="192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4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1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0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23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69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5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23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22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B051A-4396-2246-8DA7-A967A5499939}" type="datetimeFigureOut">
              <a:rPr lang="en-US" smtClean="0"/>
              <a:t>8/26/16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21D40-5B43-7849-BC0A-A85100524A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07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hyperlink" Target="http://www.michellehenry.fr/neighbours.htm" TargetMode="External"/><Relationship Id="rId5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18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18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t7rb7g-fOAhVEXh4KHS6yBGYQjRwIBw&amp;url=http%3A%2F%2Fwww.foodmanufacture.co.uk%2FManufacturing%2FMorrisons-slashes-prices-as-supermarket-price-war-looms&amp;bvm=bv.131286987,d.dmo&amp;psig=AFQjCNGOydNdqp_zUOEUp_p_Ay3jpayYMg&amp;ust=1472573940401863" TargetMode="External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bro.com/categories/supermarket-clip-art-clipart" TargetMode="External"/><Relationship Id="rId4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18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chemistry-clip-art-images" TargetMode="External"/><Relationship Id="rId4" Type="http://schemas.openxmlformats.org/officeDocument/2006/relationships/image" Target="../media/image21.jpeg"/><Relationship Id="rId5" Type="http://schemas.openxmlformats.org/officeDocument/2006/relationships/hyperlink" Target="http://nobel.scas.bcit.ca/debeck_pt/science/safety.htm" TargetMode="External"/><Relationship Id="rId6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18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://www.clipartkid.com/mailman-cliparts/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www.clipartlord.com/category/animals-clip-art/large-mammals-clip-art/camel-clip-art/" TargetMode="External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entaustralia.com.au/industries/scents-for-hairdressers" TargetMode="External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18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6.png"/><Relationship Id="rId5" Type="http://schemas.openxmlformats.org/officeDocument/2006/relationships/hyperlink" Target="http://cliparting.com/free-train-clipart-6421/" TargetMode="External"/><Relationship Id="rId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siancorrespondent.com/2011/08/chinese-bullet-train-maker-orders-recall/" TargetMode="External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hyperlink" Target="https://schirtlea.wordpress.com/2013/06/" TargetMode="External"/><Relationship Id="rId12" Type="http://schemas.openxmlformats.org/officeDocument/2006/relationships/image" Target="../media/image30.gif"/><Relationship Id="rId13" Type="http://schemas.openxmlformats.org/officeDocument/2006/relationships/hyperlink" Target="http://www.clipartpanda.com/categories/happy-clip-art-free" TargetMode="External"/><Relationship Id="rId1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hyperlink" Target="http://www.clipartpanda.com/categories/tortoise-clipart" TargetMode="External"/><Relationship Id="rId4" Type="http://schemas.openxmlformats.org/officeDocument/2006/relationships/image" Target="../media/image26.png"/><Relationship Id="rId5" Type="http://schemas.openxmlformats.org/officeDocument/2006/relationships/hyperlink" Target="http://www.clipartkid.com/loud-cliparts/" TargetMode="External"/><Relationship Id="rId6" Type="http://schemas.openxmlformats.org/officeDocument/2006/relationships/image" Target="../media/image27.jpeg"/><Relationship Id="rId7" Type="http://schemas.openxmlformats.org/officeDocument/2006/relationships/hyperlink" Target="http://www.clipartkid.com/shh-quiet-please-cliparts/" TargetMode="External"/><Relationship Id="rId8" Type="http://schemas.openxmlformats.org/officeDocument/2006/relationships/image" Target="../media/image28.jpeg"/><Relationship Id="rId9" Type="http://schemas.openxmlformats.org/officeDocument/2006/relationships/hyperlink" Target="http://worldartsme.com/be-fast-clipart.html" TargetMode="External"/><Relationship Id="rId10" Type="http://schemas.openxmlformats.org/officeDocument/2006/relationships/image" Target="../media/image2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loud-cliparts/" TargetMode="External"/><Relationship Id="rId4" Type="http://schemas.openxmlformats.org/officeDocument/2006/relationships/image" Target="../media/image27.jpeg"/><Relationship Id="rId5" Type="http://schemas.openxmlformats.org/officeDocument/2006/relationships/hyperlink" Target="http://www.clipartkid.com/shh-quiet-please-cliparts/" TargetMode="External"/><Relationship Id="rId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tortoise-clipart" TargetMode="External"/><Relationship Id="rId4" Type="http://schemas.openxmlformats.org/officeDocument/2006/relationships/image" Target="../media/image26.png"/><Relationship Id="rId5" Type="http://schemas.openxmlformats.org/officeDocument/2006/relationships/hyperlink" Target="http://worldartsme.com/be-fast-clipart.html" TargetMode="External"/><Relationship Id="rId6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iD5IGCjOfOAhUNgx4KHYaIAhYQjRwIBw&amp;url=https%3A%2F%2Fwww.youtube.com%2Fwatch%3Fv%3DYKOB_-MGVu8&amp;bvm=bv.131286987,d.dmo&amp;psig=AFQjCNGthL3f4AeHvJtwWAy7kFzCmWVpaA&amp;ust=1472576194241964" TargetMode="External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poetrypals.org/?author=3" TargetMode="External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hyperlink" Target="http://www.clipartpanda.com/categories/tour-clipart" TargetMode="External"/><Relationship Id="rId13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2.tiff"/><Relationship Id="rId4" Type="http://schemas.openxmlformats.org/officeDocument/2006/relationships/hyperlink" Target="https://clubpenguintags.wordpress.com/guides/become-a-tour-guide/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://clipart-finder.com/pour-clipart.html" TargetMode="External"/><Relationship Id="rId7" Type="http://schemas.openxmlformats.org/officeDocument/2006/relationships/image" Target="../media/image8.png"/><Relationship Id="rId8" Type="http://schemas.openxmlformats.org/officeDocument/2006/relationships/hyperlink" Target="https://www.google.ca/url?sa=i&amp;rct=j&amp;q=&amp;esrc=s&amp;source=images&amp;cd=&amp;ved=0ahUKEwjBmuHrjufOAhWB0h4KHbxACy8QjRwIBw&amp;url=http%3A%2F%2Fwww.canstockphoto.com%2Fvector-clipart%2F60-min.html&amp;bvm=bv.131286987,d.dmo&amp;psig=AFQjCNFzeOSDOEGvIjLN9hChnIMP77FReA&amp;ust=1472576970008167" TargetMode="External"/><Relationship Id="rId9" Type="http://schemas.openxmlformats.org/officeDocument/2006/relationships/image" Target="../media/image9.jpeg"/><Relationship Id="rId10" Type="http://schemas.openxmlformats.org/officeDocument/2006/relationships/hyperlink" Target="http://www.fotosearch.com/clip-art/sour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hyperlink" Target="https://clubpenguintags.wordpress.com/guides/become-a-tour-guide/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://www.fotosearch.com/photos-images/wheat-flour.html" TargetMode="External"/><Relationship Id="rId7" Type="http://schemas.openxmlformats.org/officeDocument/2006/relationships/image" Target="../media/image12.jpeg"/><Relationship Id="rId8" Type="http://schemas.openxmlformats.org/officeDocument/2006/relationships/hyperlink" Target="http://www.clipartkid.com/bad-odor-cliparts/" TargetMode="External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hyperlink" Target="https://clubpenguintags.wordpress.com/guides/become-a-tour-guide/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://www.clipartpanda.com/categories/humor-clip-art-free" TargetMode="External"/><Relationship Id="rId7" Type="http://schemas.openxmlformats.org/officeDocument/2006/relationships/image" Target="../media/image14.jpeg"/><Relationship Id="rId8" Type="http://schemas.openxmlformats.org/officeDocument/2006/relationships/hyperlink" Target="http://www.clipartkid.com/basic-color-wheel-cliparts/" TargetMode="External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hyperlink" Target="https://clubpenguintags.wordpress.com/guides/become-a-tour-guide/" TargetMode="External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824750" cy="948325"/>
          </a:xfrm>
        </p:spPr>
        <p:txBody>
          <a:bodyPr/>
          <a:lstStyle/>
          <a:p>
            <a:r>
              <a:rPr lang="en-US" dirty="0" smtClean="0"/>
              <a:t>Lesson Three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55474" y="1411630"/>
            <a:ext cx="3292585" cy="22366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Can you guess the –our word?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180777" y="4954582"/>
            <a:ext cx="4782445" cy="114357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 __  __  __  __  __  o u r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0" name="Picture 2" descr="mage result for neighbour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33" y="852606"/>
            <a:ext cx="466725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687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Sounds of the letters ‘our’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1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Different places in a neighborhood or town 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4338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7772"/>
            <a:ext cx="4471547" cy="335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ular Callout 7"/>
          <p:cNvSpPr/>
          <p:nvPr/>
        </p:nvSpPr>
        <p:spPr>
          <a:xfrm>
            <a:off x="4732422" y="2147669"/>
            <a:ext cx="3898231" cy="3774049"/>
          </a:xfrm>
          <a:prstGeom prst="wedgeRectCallout">
            <a:avLst>
              <a:gd name="adj1" fmla="val -67933"/>
              <a:gd name="adj2" fmla="val -469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Next, I will be taking you on a tour through your community! </a:t>
            </a: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     Let’s take a look at the town map!</a:t>
            </a:r>
          </a:p>
        </p:txBody>
      </p:sp>
    </p:spTree>
    <p:extLst>
      <p:ext uri="{BB962C8B-B14F-4D97-AF65-F5344CB8AC3E}">
        <p14:creationId xmlns:p14="http://schemas.microsoft.com/office/powerpoint/2010/main" val="132517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I give my tours right beside the chemists!</a:t>
            </a:r>
          </a:p>
        </p:txBody>
      </p:sp>
    </p:spTree>
    <p:extLst>
      <p:ext uri="{BB962C8B-B14F-4D97-AF65-F5344CB8AC3E}">
        <p14:creationId xmlns:p14="http://schemas.microsoft.com/office/powerpoint/2010/main" val="383622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Let’s learn about super market!</a:t>
            </a:r>
          </a:p>
        </p:txBody>
      </p:sp>
      <p:sp>
        <p:nvSpPr>
          <p:cNvPr id="2" name="Donut 1"/>
          <p:cNvSpPr/>
          <p:nvPr/>
        </p:nvSpPr>
        <p:spPr>
          <a:xfrm>
            <a:off x="155408" y="5293895"/>
            <a:ext cx="855246" cy="1564105"/>
          </a:xfrm>
          <a:prstGeom prst="donut">
            <a:avLst>
              <a:gd name="adj" fmla="val 10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959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Supermarket I Spy!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5124" name="Picture 4" descr="mage result for supermarke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8607"/>
            <a:ext cx="9144000" cy="538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155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569759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Take out your worksheet and write down three things you might see at the super market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93486" y="2004403"/>
            <a:ext cx="3439885" cy="4077083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  _________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 _________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3. 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122" name="Picture 2" descr="mage result for supermarke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732" y="2059662"/>
            <a:ext cx="4276725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272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Let’s learn about the chemists!</a:t>
            </a:r>
          </a:p>
        </p:txBody>
      </p:sp>
      <p:sp>
        <p:nvSpPr>
          <p:cNvPr id="2" name="Donut 1"/>
          <p:cNvSpPr/>
          <p:nvPr/>
        </p:nvSpPr>
        <p:spPr>
          <a:xfrm>
            <a:off x="4917754" y="1979174"/>
            <a:ext cx="2018676" cy="951532"/>
          </a:xfrm>
          <a:prstGeom prst="donut">
            <a:avLst>
              <a:gd name="adj" fmla="val 10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09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0" y="243780"/>
            <a:ext cx="8299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Chemists are scientists that do experiments that can help find cures for diseases!  Can you remember how to be safe in a lab?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8434" name="Picture 2" descr="mage result for chemist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395" y="2164571"/>
            <a:ext cx="4642061" cy="397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mage result for chemistry lab safe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6" y="2195912"/>
            <a:ext cx="3622595" cy="394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787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Let’s learn about the hair dressers!</a:t>
            </a:r>
          </a:p>
        </p:txBody>
      </p:sp>
      <p:sp>
        <p:nvSpPr>
          <p:cNvPr id="2" name="Donut 1"/>
          <p:cNvSpPr/>
          <p:nvPr/>
        </p:nvSpPr>
        <p:spPr>
          <a:xfrm>
            <a:off x="4031854" y="4163303"/>
            <a:ext cx="2904575" cy="825792"/>
          </a:xfrm>
          <a:prstGeom prst="donut">
            <a:avLst>
              <a:gd name="adj" fmla="val 10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051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317773" cy="4473121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’el’ (parcel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Simple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adverbs with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focus:  Oral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prediction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Being kind to people in our community</a:t>
            </a:r>
          </a:p>
        </p:txBody>
      </p:sp>
      <p:pic>
        <p:nvPicPr>
          <p:cNvPr id="10" name="Picture 2" descr="mage result for mail man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146" y="1900750"/>
            <a:ext cx="975437" cy="13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age result for camel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043" y="2086682"/>
            <a:ext cx="1214688" cy="111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5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569759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Take out your worksheet and write down three things you might see at the hair dressers!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93486" y="2004403"/>
            <a:ext cx="3439885" cy="4077083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  _________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 _________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3. 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mage result for hair dresser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410" y="2394618"/>
            <a:ext cx="4313258" cy="331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017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Let’s learn about the train station!</a:t>
            </a:r>
          </a:p>
        </p:txBody>
      </p:sp>
      <p:sp>
        <p:nvSpPr>
          <p:cNvPr id="2" name="Donut 1"/>
          <p:cNvSpPr/>
          <p:nvPr/>
        </p:nvSpPr>
        <p:spPr>
          <a:xfrm>
            <a:off x="1971300" y="5527634"/>
            <a:ext cx="2904575" cy="825792"/>
          </a:xfrm>
          <a:prstGeom prst="donut">
            <a:avLst>
              <a:gd name="adj" fmla="val 1048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53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013" y="3759452"/>
            <a:ext cx="3855824" cy="289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955464" y="426303"/>
            <a:ext cx="4812631" cy="2336553"/>
          </a:xfrm>
          <a:prstGeom prst="wedgeRectCallout">
            <a:avLst>
              <a:gd name="adj1" fmla="val 46204"/>
              <a:gd name="adj2" fmla="val 8668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Have you ever been on a train?  What was it like?  What would the world be like without trains or planes?</a:t>
            </a:r>
          </a:p>
        </p:txBody>
      </p:sp>
      <p:pic>
        <p:nvPicPr>
          <p:cNvPr id="24578" name="Picture 2" descr="mage result for train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399"/>
            <a:ext cx="4361780" cy="241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586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569760"/>
            <a:ext cx="882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Let’s talk!  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Why are train stations important to communities?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2530" name="Picture 2" descr="mage result for high speed train stati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079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Places in a neighborhood or town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Adverbs with -</a:t>
            </a:r>
            <a:r>
              <a:rPr lang="en-US" sz="4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71881" y="2096263"/>
            <a:ext cx="8271066" cy="4272454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Verbs: are action words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Ex: swimming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Adverbs: are words that describe verbs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Ex: swimming fast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Adverbs ending in –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: are used to describe how something is done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Ex: swimming quickly</a:t>
            </a:r>
            <a:endParaRPr lang="en-US" sz="3200" b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906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Adverbs with -</a:t>
            </a:r>
            <a:r>
              <a:rPr lang="en-US" sz="4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5628" y="1937099"/>
            <a:ext cx="4019908" cy="2917348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adverbs, ending in –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, could be used to describe these images?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5699" name="Picture 99" descr="mage result for slowly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" y="5533797"/>
            <a:ext cx="2228605" cy="11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1" name="Picture 101" descr="mage result for loudly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63" y="1768078"/>
            <a:ext cx="2277979" cy="231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3" name="Picture 103" descr="mage result for quietly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184" y="5051774"/>
            <a:ext cx="1994662" cy="180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5" name="Picture 105" descr="mage result for quickly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5475" y="5115261"/>
            <a:ext cx="2313823" cy="156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7" name="Picture 107" descr="mage result for strongly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371" y="3161201"/>
            <a:ext cx="2308629" cy="184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9" name="Picture 109" descr="mage result for happy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004" y="4773301"/>
            <a:ext cx="1434898" cy="152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418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3" y="501317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Create a sentence using both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of these images and adverbs ending in -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239181" y="1788943"/>
            <a:ext cx="6605407" cy="2318864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5701" name="Picture 101" descr="mage result for loudly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8" y="4153723"/>
            <a:ext cx="2662990" cy="270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3" name="Picture 103" descr="mage result for quietly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463" y="4461110"/>
            <a:ext cx="2646948" cy="239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576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3" y="501317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Create a sentence using both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of these images and adverbs ending in -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239181" y="1788943"/>
            <a:ext cx="6605407" cy="2318864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99" descr="mage result for slowly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181" y="5329065"/>
            <a:ext cx="2666448" cy="137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5" descr="mage result for quickly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34450" y="4267975"/>
            <a:ext cx="3595162" cy="243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84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adverbs ending in -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2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173117" y="1936494"/>
            <a:ext cx="7027908" cy="2343436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mail man is the boys hero.  Who is a hero in your community?  Write four sentences describing who is your hero and why.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 -our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adverbs with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Places in a neighbour-hood or town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two other places in your community.  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are these places important to you and to your community?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202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2361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" y="519898"/>
            <a:ext cx="9160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As a class, create a story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about which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community event is happening on the whiteboard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3314" name="Picture 2" descr="mage result for community poem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13" y="1628775"/>
            <a:ext cx="9190713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323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" y="519898"/>
            <a:ext cx="9160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As a class, create a story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about which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community event is happening on the whiteboard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9698" name="Picture 2" descr="mage result for community poem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4005"/>
            <a:ext cx="9190714" cy="538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52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54227" y="2016291"/>
            <a:ext cx="4317773" cy="4473121"/>
          </a:xfrm>
          <a:prstGeom prst="wedgeRectCallout">
            <a:avLst>
              <a:gd name="adj1" fmla="val 63754"/>
              <a:gd name="adj2" fmla="val -10222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of the letters ‘our’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Simple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adverbs with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Places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in a neighbour-hood or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town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4338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7772"/>
            <a:ext cx="4471547" cy="335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ular Callout 7"/>
          <p:cNvSpPr/>
          <p:nvPr/>
        </p:nvSpPr>
        <p:spPr>
          <a:xfrm>
            <a:off x="4732422" y="1788943"/>
            <a:ext cx="4058652" cy="4515604"/>
          </a:xfrm>
          <a:prstGeom prst="wedgeRectCallout">
            <a:avLst>
              <a:gd name="adj1" fmla="val -67933"/>
              <a:gd name="adj2" fmla="val -469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Hello, my name is Tom the tour guide!  I will be guiding you through your lesson!  First, let’s talk about sounds of the letters –our !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3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</a:t>
            </a:r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four letter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‘our’ </a:t>
            </a:r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word!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7" y="3898231"/>
            <a:ext cx="3723914" cy="2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273244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273244" y="5294698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3794" name="Picture 2" descr="mage result for pour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531" y="448046"/>
            <a:ext cx="1588014" cy="196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age result for 60 mins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684" y="4020167"/>
            <a:ext cx="1673708" cy="11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age result for sou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051" y="940283"/>
            <a:ext cx="16192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mage result for tour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838" y="3557882"/>
            <a:ext cx="1652337" cy="165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6917713" y="5316065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20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the  five letter ‘our’ word!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7" y="3898231"/>
            <a:ext cx="3723914" cy="2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313427" y="3898231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3909691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4818" name="Picture 2" descr="mage result for wheat flour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531" y="1267327"/>
            <a:ext cx="2736380" cy="238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mage result for odour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211" y="1435375"/>
            <a:ext cx="2180760" cy="222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119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the    six letter ‘our’ word!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7" y="3898231"/>
            <a:ext cx="3723914" cy="2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313427" y="3898231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3909691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5842" name="Picture 2" descr="mage result for humour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279" y="1475873"/>
            <a:ext cx="2601423" cy="192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mage result for colour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549" y="1338140"/>
            <a:ext cx="2140226" cy="20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853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37732" y="426303"/>
            <a:ext cx="3292585" cy="22366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Unscramble the –our word!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52" y="194131"/>
            <a:ext cx="3723914" cy="2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1072923" y="3909691"/>
            <a:ext cx="2857394" cy="195713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huuom</a:t>
            </a:r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108461" y="3943392"/>
            <a:ext cx="2857394" cy="195713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rudoo</a:t>
            </a:r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759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4210</TotalTime>
  <Words>601</Words>
  <Application>Microsoft Macintosh PowerPoint</Application>
  <PresentationFormat>On-screen Show (4:3)</PresentationFormat>
  <Paragraphs>107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16</cp:revision>
  <dcterms:created xsi:type="dcterms:W3CDTF">2016-08-26T19:09:52Z</dcterms:created>
  <dcterms:modified xsi:type="dcterms:W3CDTF">2016-08-29T17:20:22Z</dcterms:modified>
</cp:coreProperties>
</file>