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8" r:id="rId31"/>
    <p:sldId id="309" r:id="rId32"/>
    <p:sldId id="304" r:id="rId33"/>
    <p:sldId id="307" r:id="rId34"/>
    <p:sldId id="305" r:id="rId35"/>
    <p:sldId id="302" r:id="rId36"/>
    <p:sldId id="310" r:id="rId37"/>
    <p:sldId id="312" r:id="rId38"/>
    <p:sldId id="311" r:id="rId39"/>
    <p:sldId id="313" r:id="rId40"/>
    <p:sldId id="271" r:id="rId41"/>
    <p:sldId id="266" r:id="rId42"/>
    <p:sldId id="314" r:id="rId43"/>
    <p:sldId id="315" r:id="rId44"/>
    <p:sldId id="316" r:id="rId45"/>
    <p:sldId id="317" r:id="rId46"/>
    <p:sldId id="318" r:id="rId47"/>
    <p:sldId id="273" r:id="rId48"/>
    <p:sldId id="274" r:id="rId49"/>
    <p:sldId id="275" r:id="rId50"/>
    <p:sldId id="306" r:id="rId51"/>
    <p:sldId id="276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590"/>
  </p:normalViewPr>
  <p:slideViewPr>
    <p:cSldViewPr snapToGrid="0" snapToObjects="1">
      <p:cViewPr varScale="1">
        <p:scale>
          <a:sx n="94" d="100"/>
          <a:sy n="94" d="100"/>
        </p:scale>
        <p:origin x="15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9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61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86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4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7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411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15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44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0452E-0928-1C4F-81EA-AF457848E932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2009B-8C3E-7845-8136-6F8FD4AA1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06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6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9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5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://www.clipartlord.com/category/travel-clip-art/compass-clip-art/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www.clipartpanda.com/categories/right-20clipart" TargetMode="External"/><Relationship Id="rId8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28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40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4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43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wardpeake.beds.sch.uk/category/community/" TargetMode="External"/><Relationship Id="rId4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wardpeake.beds.sch.uk/category/community/" TargetMode="External"/><Relationship Id="rId4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508625351639245943/" TargetMode="External"/><Relationship Id="rId4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508625351639245943/" TargetMode="External"/><Relationship Id="rId4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nycent.com/treasure-map" TargetMode="External"/><Relationship Id="rId4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knight-clipart-for-kids" TargetMode="External"/><Relationship Id="rId4" Type="http://schemas.openxmlformats.org/officeDocument/2006/relationships/image" Target="../media/image50.jpeg"/><Relationship Id="rId5" Type="http://schemas.openxmlformats.org/officeDocument/2006/relationships/hyperlink" Target="http://www.clipartpanda.com/categories/sight-clipart" TargetMode="External"/><Relationship Id="rId6" Type="http://schemas.openxmlformats.org/officeDocument/2006/relationships/image" Target="../media/image51.png"/><Relationship Id="rId7" Type="http://schemas.openxmlformats.org/officeDocument/2006/relationships/hyperlink" Target="http://www.clipartpanda.com/categories/flower-clipart" TargetMode="External"/><Relationship Id="rId8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right-20clipart" TargetMode="External"/><Relationship Id="rId4" Type="http://schemas.openxmlformats.org/officeDocument/2006/relationships/image" Target="../media/image5.gif"/><Relationship Id="rId5" Type="http://schemas.openxmlformats.org/officeDocument/2006/relationships/hyperlink" Target="http://www.clipartpanda.com/categories/night-clip-art-free" TargetMode="External"/><Relationship Id="rId6" Type="http://schemas.openxmlformats.org/officeDocument/2006/relationships/image" Target="../media/image53.jpeg"/><Relationship Id="rId7" Type="http://schemas.openxmlformats.org/officeDocument/2006/relationships/hyperlink" Target="http://www.clipartpanda.com/categories/working-mother-clip-art" TargetMode="External"/><Relationship Id="rId8" Type="http://schemas.openxmlformats.org/officeDocument/2006/relationships/image" Target="../media/image54.png"/><Relationship Id="rId9" Type="http://schemas.openxmlformats.org/officeDocument/2006/relationships/hyperlink" Target="http://www.clipartpanda.com/categories/mermaid-clip-art-free-download" TargetMode="External"/><Relationship Id="rId10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get-a-fright-cliparts/" TargetMode="External"/><Relationship Id="rId4" Type="http://schemas.openxmlformats.org/officeDocument/2006/relationships/image" Target="../media/image56.jpeg"/><Relationship Id="rId5" Type="http://schemas.openxmlformats.org/officeDocument/2006/relationships/hyperlink" Target="http://www.clipartpanda.com/categories/flight-clipart" TargetMode="External"/><Relationship Id="rId6" Type="http://schemas.openxmlformats.org/officeDocument/2006/relationships/image" Target="../media/image57.jpeg"/><Relationship Id="rId7" Type="http://schemas.openxmlformats.org/officeDocument/2006/relationships/hyperlink" Target="http://www.clipartpanda.com/categories/tower-clip-art" TargetMode="External"/><Relationship Id="rId8" Type="http://schemas.openxmlformats.org/officeDocument/2006/relationships/image" Target="../media/image58.jpeg"/><Relationship Id="rId9" Type="http://schemas.openxmlformats.org/officeDocument/2006/relationships/hyperlink" Target="http://www.clipartpanda.com/categories/flower-clipart" TargetMode="External"/><Relationship Id="rId1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bright-idea-light-bulb-cliparts/" TargetMode="External"/><Relationship Id="rId4" Type="http://schemas.openxmlformats.org/officeDocument/2006/relationships/image" Target="../media/image60.gif"/><Relationship Id="rId5" Type="http://schemas.openxmlformats.org/officeDocument/2006/relationships/hyperlink" Target="http://www.clipartkid.com/cartoon-legs-cliparts/" TargetMode="External"/><Relationship Id="rId6" Type="http://schemas.openxmlformats.org/officeDocument/2006/relationships/image" Target="../media/image61.jpeg"/><Relationship Id="rId7" Type="http://schemas.openxmlformats.org/officeDocument/2006/relationships/hyperlink" Target="http://www.clipartpanda.com/categories/sight-clipart" TargetMode="External"/><Relationship Id="rId8" Type="http://schemas.openxmlformats.org/officeDocument/2006/relationships/image" Target="../media/image51.png"/><Relationship Id="rId9" Type="http://schemas.openxmlformats.org/officeDocument/2006/relationships/hyperlink" Target="http://www.clipartpanda.com/categories/knight-clipart-for-kids" TargetMode="External"/><Relationship Id="rId10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tower-clip-art" TargetMode="External"/><Relationship Id="rId4" Type="http://schemas.openxmlformats.org/officeDocument/2006/relationships/image" Target="../media/image58.jpeg"/><Relationship Id="rId5" Type="http://schemas.openxmlformats.org/officeDocument/2006/relationships/hyperlink" Target="http://www.clipartpanda.com/categories/knight-clipart-for-kids" TargetMode="External"/><Relationship Id="rId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flower-clipart" TargetMode="External"/><Relationship Id="rId4" Type="http://schemas.openxmlformats.org/officeDocument/2006/relationships/image" Target="../media/image59.png"/><Relationship Id="rId5" Type="http://schemas.openxmlformats.org/officeDocument/2006/relationships/hyperlink" Target="http://www.clipartpanda.com/categories/working-mother-clip-art" TargetMode="External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msmissmrs.co.uk/our-home/" TargetMode="External"/><Relationship Id="rId4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12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301" y="377858"/>
            <a:ext cx="4797378" cy="603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16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8658" y="5117910"/>
            <a:ext cx="4628593" cy="143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9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699" y="211630"/>
            <a:ext cx="4968163" cy="633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645" y="5554638"/>
            <a:ext cx="4803527" cy="110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160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779" y="491353"/>
            <a:ext cx="4600907" cy="60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7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516" y="2634018"/>
            <a:ext cx="5268967" cy="115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52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698" y="426303"/>
            <a:ext cx="4889121" cy="59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04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023" y="658475"/>
            <a:ext cx="4869597" cy="125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23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994" y="194131"/>
            <a:ext cx="4669146" cy="646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1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835" y="1064525"/>
            <a:ext cx="5201453" cy="70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29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81816" cy="3868288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Sounds:  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(night)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Draw a map of your neighbourhood and label the various places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Giving directions to others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4" descr="mage result for using a compass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1768078"/>
            <a:ext cx="1132765" cy="141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age result for right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452" y="2006620"/>
            <a:ext cx="1092160" cy="109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06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233" y="194131"/>
            <a:ext cx="4848177" cy="622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04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10" y="426303"/>
            <a:ext cx="4929305" cy="98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70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8925" y="658475"/>
            <a:ext cx="4968449" cy="539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72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337" y="4735773"/>
            <a:ext cx="4693500" cy="180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57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006" y="432426"/>
            <a:ext cx="4805623" cy="605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90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5783" y="5268036"/>
            <a:ext cx="4951054" cy="106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826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65" y="791405"/>
            <a:ext cx="5155726" cy="575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2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94" y="426303"/>
            <a:ext cx="4810078" cy="123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877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654" y="317799"/>
            <a:ext cx="4671704" cy="617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43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855" y="2169994"/>
            <a:ext cx="5125895" cy="124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0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three interesting or funny sentences using new ‘</a:t>
            </a:r>
            <a:r>
              <a:rPr lang="en-US" sz="24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words.</a:t>
            </a:r>
          </a:p>
        </p:txBody>
      </p:sp>
    </p:spTree>
    <p:extLst>
      <p:ext uri="{BB962C8B-B14F-4D97-AF65-F5344CB8AC3E}">
        <p14:creationId xmlns:p14="http://schemas.microsoft.com/office/powerpoint/2010/main" val="110747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755" y="658475"/>
            <a:ext cx="5164919" cy="598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37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84" y="5175960"/>
            <a:ext cx="5275334" cy="139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16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happened in ‘Look Where We Live’?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2137370"/>
            <a:ext cx="8274071" cy="243463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8130" name="Picture 2" descr="mage result for communit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892" y="4769892"/>
            <a:ext cx="4176215" cy="208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745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does it mean to be part of a community?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2137370"/>
            <a:ext cx="8274071" cy="243463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8130" name="Picture 2" descr="mage result for communit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892" y="4769892"/>
            <a:ext cx="4176215" cy="208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777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communities are you a part of? (ex. Team)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2137370"/>
            <a:ext cx="8274071" cy="243463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545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Reading Focus: Oral Summary</a:t>
            </a:r>
            <a:r>
              <a:rPr lang="en-US" sz="28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Being a community helper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4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Directions: Review the direction       words below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09" y="1959938"/>
            <a:ext cx="6179458" cy="460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713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Using the directions below, take turns describing how to get from where you are to your bedroom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09" y="1959938"/>
            <a:ext cx="6179458" cy="460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2398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2810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Let’s take out the maps of our          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neighbourhoods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from lesson 11!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1903110"/>
            <a:ext cx="8274071" cy="183637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Take turns describing how to get from a location in your </a:t>
            </a:r>
            <a:r>
              <a:rPr lang="en-US" sz="28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neighbourhood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to back home.   Is this the fastest way?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4274" name="Picture 2" descr="mage result for treasure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903" y="4013822"/>
            <a:ext cx="4172887" cy="277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9819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Give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directions for how to get to your home in your neighbourhood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81523" y="1929025"/>
            <a:ext cx="4577080" cy="4690851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Oral Summary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Being a community helper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Give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directions for how to get to your home in your 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neighbourhood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20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2"/>
            <a:ext cx="2333767" cy="68240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61416" y="1387523"/>
            <a:ext cx="253848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sounds of the letters              ‘</a:t>
            </a:r>
            <a:r>
              <a:rPr lang="en-US" sz="24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US" sz="24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6" descr="mage result for knight clipart for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018" y="4356621"/>
            <a:ext cx="1444816" cy="250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mage result for sigh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871" y="5036023"/>
            <a:ext cx="1966966" cy="154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2866031" y="1769129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150973" y="1782777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knight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48262" y="1769129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flower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4338" name="Picture 2" descr="mage result for flower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92" y="4488193"/>
            <a:ext cx="1600365" cy="223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917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868951"/>
              </p:ext>
            </p:extLst>
          </p:nvPr>
        </p:nvGraphicFramePr>
        <p:xfrm>
          <a:off x="859808" y="1788943"/>
          <a:ext cx="7751076" cy="505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5538"/>
                <a:gridCol w="3875538"/>
              </a:tblGrid>
              <a:tr h="17471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84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40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24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4" descr="mage result for righ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402" y="2021852"/>
            <a:ext cx="1320116" cy="132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nigh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834" y="4449170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mage result for mother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48" y="4394056"/>
            <a:ext cx="1078173" cy="172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mage result for mermaid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834" y="1861684"/>
            <a:ext cx="1531752" cy="153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8023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868951"/>
              </p:ext>
            </p:extLst>
          </p:nvPr>
        </p:nvGraphicFramePr>
        <p:xfrm>
          <a:off x="859808" y="1788943"/>
          <a:ext cx="7751076" cy="505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5538"/>
                <a:gridCol w="3875538"/>
              </a:tblGrid>
              <a:tr h="17471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84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40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24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12" descr="mage result for frigh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059" y="1788126"/>
            <a:ext cx="1511197" cy="171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fligh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79" y="1999018"/>
            <a:ext cx="2495991" cy="129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0" name="Picture 2" descr="mage result for tower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016" y="4405541"/>
            <a:ext cx="722975" cy="149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mage result for flower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29" y="4502324"/>
            <a:ext cx="1487606" cy="139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98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868951"/>
              </p:ext>
            </p:extLst>
          </p:nvPr>
        </p:nvGraphicFramePr>
        <p:xfrm>
          <a:off x="859808" y="1788943"/>
          <a:ext cx="7751076" cy="505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5538"/>
                <a:gridCol w="3875538"/>
              </a:tblGrid>
              <a:tr h="17471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84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40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24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6" descr="mage result for brigh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102" y="4490114"/>
            <a:ext cx="1598054" cy="15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ge result for thigh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529" y="1942377"/>
            <a:ext cx="1845054" cy="140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ge result for sight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646" y="1873345"/>
            <a:ext cx="1966966" cy="154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mage result for knight clipart for kids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931" y="4467635"/>
            <a:ext cx="942024" cy="163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3691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2810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Challenge! Write a sentence using the two given words below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34964" y="4810083"/>
            <a:ext cx="8274071" cy="183637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2" descr="mage result for tower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00" y="1945501"/>
            <a:ext cx="1201855" cy="248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mage result for knight clipart for kid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256" y="2069329"/>
            <a:ext cx="1396738" cy="241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3133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2810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Challenge! Write a sentence using the two given words below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34964" y="4810083"/>
            <a:ext cx="8274071" cy="183637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4" descr="mage result for flower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857" y="2386921"/>
            <a:ext cx="1487606" cy="139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mother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51" y="1833839"/>
            <a:ext cx="1439839" cy="230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6331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2810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Challenge! Take two minutes and find an object in your house with either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or ‘</a:t>
            </a:r>
            <a:r>
              <a:rPr lang="en-US" sz="28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1363013" y="3437732"/>
            <a:ext cx="2199054" cy="17817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endParaRPr lang="en-US" sz="7200" b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377729" y="3431660"/>
            <a:ext cx="2199054" cy="17817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endParaRPr lang="en-US" sz="7200" b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272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1768078"/>
            <a:ext cx="4442986" cy="4748836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letters ‘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 and ‘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Oral Summary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Being a community helper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Give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directions for how to get to your home in your neighbourhood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Find four items around your house with the letters ‘</a:t>
            </a:r>
            <a:r>
              <a:rPr lang="en-US" sz="24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or ‘</a:t>
            </a:r>
            <a:r>
              <a:rPr lang="en-US" sz="24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’, be prepared to share them with your classmates next class!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15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Welcome back!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Let’s begin our lesson by reading a story about our community!</a:t>
            </a:r>
          </a:p>
        </p:txBody>
      </p:sp>
      <p:sp>
        <p:nvSpPr>
          <p:cNvPr id="2" name="Donut 1"/>
          <p:cNvSpPr/>
          <p:nvPr/>
        </p:nvSpPr>
        <p:spPr>
          <a:xfrm>
            <a:off x="1651379" y="3821373"/>
            <a:ext cx="2524836" cy="1433015"/>
          </a:xfrm>
          <a:prstGeom prst="donut">
            <a:avLst>
              <a:gd name="adj" fmla="val 154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4360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pic>
        <p:nvPicPr>
          <p:cNvPr id="50178" name="Picture 2" descr="mage result for communit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4" y="1160059"/>
            <a:ext cx="9044396" cy="485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77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62888" y="456267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short story about a day</a:t>
            </a:r>
          </a:p>
          <a:p>
            <a:r>
              <a:rPr lang="en-US" sz="3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 your </a:t>
            </a:r>
            <a:r>
              <a:rPr lang="en-US" sz="32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community.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5" y="658475"/>
            <a:ext cx="7385050" cy="607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9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60" y="777897"/>
            <a:ext cx="7938639" cy="599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96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5644" y="816828"/>
            <a:ext cx="4445587" cy="545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3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155" y="2221461"/>
            <a:ext cx="3431180" cy="241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87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441</Words>
  <Application>Microsoft Macintosh PowerPoint</Application>
  <PresentationFormat>On-screen Show (4:3)</PresentationFormat>
  <Paragraphs>73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15</cp:revision>
  <dcterms:created xsi:type="dcterms:W3CDTF">2016-09-14T12:33:55Z</dcterms:created>
  <dcterms:modified xsi:type="dcterms:W3CDTF">2016-09-14T13:49:33Z</dcterms:modified>
</cp:coreProperties>
</file>