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70" r:id="rId7"/>
    <p:sldId id="271" r:id="rId8"/>
    <p:sldId id="273" r:id="rId9"/>
    <p:sldId id="274" r:id="rId10"/>
    <p:sldId id="275" r:id="rId11"/>
    <p:sldId id="276" r:id="rId12"/>
    <p:sldId id="278" r:id="rId13"/>
    <p:sldId id="279" r:id="rId14"/>
    <p:sldId id="277" r:id="rId15"/>
    <p:sldId id="281" r:id="rId16"/>
    <p:sldId id="280" r:id="rId17"/>
    <p:sldId id="283" r:id="rId18"/>
    <p:sldId id="286" r:id="rId19"/>
    <p:sldId id="288" r:id="rId20"/>
    <p:sldId id="285" r:id="rId21"/>
    <p:sldId id="287" r:id="rId22"/>
    <p:sldId id="282" r:id="rId23"/>
    <p:sldId id="284" r:id="rId24"/>
    <p:sldId id="289" r:id="rId25"/>
    <p:sldId id="265" r:id="rId26"/>
    <p:sldId id="290" r:id="rId27"/>
    <p:sldId id="294" r:id="rId28"/>
    <p:sldId id="295" r:id="rId29"/>
    <p:sldId id="292" r:id="rId30"/>
    <p:sldId id="293" r:id="rId31"/>
    <p:sldId id="291" r:id="rId32"/>
    <p:sldId id="266" r:id="rId33"/>
    <p:sldId id="267" r:id="rId34"/>
    <p:sldId id="268" r:id="rId35"/>
    <p:sldId id="26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/>
    <p:restoredTop sz="94590"/>
  </p:normalViewPr>
  <p:slideViewPr>
    <p:cSldViewPr snapToGrid="0" snapToObjects="1">
      <p:cViewPr varScale="1">
        <p:scale>
          <a:sx n="94" d="100"/>
          <a:sy n="94" d="100"/>
        </p:scale>
        <p:origin x="5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11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63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0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0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51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6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23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2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1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2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4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12F44-870A-254D-B626-31C848D32836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B2CBE-C4A8-9B49-BF1C-FDC221549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5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mouse-cheese-clipart" TargetMode="External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keyword-suggestions.com/Y29udHJhY3Rpb24gYWN0aXZpdHk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artsme.com/lost-clipart.html" TargetMode="External"/><Relationship Id="rId4" Type="http://schemas.openxmlformats.org/officeDocument/2006/relationships/image" Target="../media/image16.gif"/><Relationship Id="rId5" Type="http://schemas.openxmlformats.org/officeDocument/2006/relationships/hyperlink" Target="http://www.travelnews.am/about/" TargetMode="External"/><Relationship Id="rId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pin/508625351639245943/" TargetMode="External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lord.com/category/travel-clip-art/compass-clip-art/" TargetMode="External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nahighlights.com/travelguide/china-top-10-attractions.htm" TargetMode="External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iomfaMzY3PAhUDbD4KHcYGDdUQjRwIBw&amp;url=https%3A%2F%2Fwww.pinterest.com%2Fpin%2F245024035953248674%2F&amp;bvm=bv.132653024,bs.2,d.ZGg&amp;psig=AFQjCNGYgUWI0F5g-UCQ_auPro1ySgnCiA&amp;ust=147389925286672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image" Target="../media/image4.tif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ion.usgs.gov/lessons/schoolyard/MapSketch.html" TargetMode="External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artsme.com/map-legend-clipart.html" TargetMode="External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x.english-ch.com/teacher/len/level-a/basic-conversation-asking-for-directions/" TargetMode="External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tx.english-ch.com/teacher/len/level-a/basic-conversation-asking-for-directions/" TargetMode="External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tx.english-ch.com/teacher/len/level-a/basic-conversation-asking-for-directions/" TargetMode="External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lprintables.com/vocabulary_worksheets/phonics/word_picture_cards_that_conta_150519/" TargetMode="External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knight-clipart-for-kids" TargetMode="External"/><Relationship Id="rId4" Type="http://schemas.openxmlformats.org/officeDocument/2006/relationships/image" Target="../media/image26.jpeg"/><Relationship Id="rId5" Type="http://schemas.openxmlformats.org/officeDocument/2006/relationships/hyperlink" Target="http://www.clipartpanda.com/categories/night-clip-art-free" TargetMode="External"/><Relationship Id="rId6" Type="http://schemas.openxmlformats.org/officeDocument/2006/relationships/image" Target="../media/image27.jpeg"/><Relationship Id="rId7" Type="http://schemas.openxmlformats.org/officeDocument/2006/relationships/hyperlink" Target="http://www.clipartpanda.com/categories/sight-clipart" TargetMode="External"/><Relationship Id="rId8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11" Type="http://schemas.openxmlformats.org/officeDocument/2006/relationships/hyperlink" Target="http://www.clipartkid.com/get-a-fright-cliparts/" TargetMode="External"/><Relationship Id="rId1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hyperlink" Target="http://www.clipartpanda.com/categories/flight-clipart" TargetMode="External"/><Relationship Id="rId4" Type="http://schemas.openxmlformats.org/officeDocument/2006/relationships/image" Target="../media/image29.jpeg"/><Relationship Id="rId5" Type="http://schemas.openxmlformats.org/officeDocument/2006/relationships/hyperlink" Target="http://www.clipartpanda.com/categories/right-20clipart" TargetMode="External"/><Relationship Id="rId6" Type="http://schemas.openxmlformats.org/officeDocument/2006/relationships/image" Target="../media/image30.gif"/><Relationship Id="rId7" Type="http://schemas.openxmlformats.org/officeDocument/2006/relationships/hyperlink" Target="http://www.clipartkid.com/bright-idea-light-bulb-cliparts/" TargetMode="External"/><Relationship Id="rId8" Type="http://schemas.openxmlformats.org/officeDocument/2006/relationships/image" Target="../media/image31.gif"/><Relationship Id="rId9" Type="http://schemas.openxmlformats.org/officeDocument/2006/relationships/hyperlink" Target="http://www.clipartkid.com/cartoon-legs-cliparts/" TargetMode="External"/><Relationship Id="rId10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knight-clipart-for-kids" TargetMode="External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pinterest.com/mfmonson/ie-and-igh-sound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7" Type="http://schemas.openxmlformats.org/officeDocument/2006/relationships/hyperlink" Target="http://www.clipartpanda.com/categories/simple-house-clipart" TargetMode="External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11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79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contraction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2177070"/>
            <a:ext cx="8274071" cy="433291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 I _______ get a good mark on my test, I failed! 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 I ________ planning on inviting so many people over to my birthday party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3. This is Kelly, ________ my best friend!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4.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That’s not your marker, ______ mine.</a:t>
            </a:r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5. Look over there! ______ a nice car!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57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sentence using the given image and contraction </a:t>
            </a:r>
            <a:r>
              <a:rPr lang="en-US" sz="28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it’s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44789" y="4608491"/>
            <a:ext cx="7870561" cy="206671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8674" name="Picture 2" descr="mage result for mouse eating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567" y="1984038"/>
            <a:ext cx="3135004" cy="235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985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mage result for contractions workshee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462" y="-40540"/>
            <a:ext cx="5336275" cy="689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2"/>
            <a:ext cx="9144000" cy="17675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5125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Draw a line to match the contraction with </a:t>
            </a:r>
          </a:p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wo words to the right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2"/>
            <a:ext cx="9144000" cy="17675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102790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Contractions with ‘not’</a:t>
            </a:r>
            <a:endParaRPr lang="en-US" sz="2800" dirty="0" smtClean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28735" y="2021853"/>
            <a:ext cx="8315014" cy="448812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</a:t>
            </a:r>
            <a:r>
              <a:rPr lang="en-US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have not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had lunch yet.  ___________</a:t>
            </a:r>
          </a:p>
          <a:p>
            <a:pPr marL="514350" indent="-514350">
              <a:buAutoNum type="arabicPeriod"/>
            </a:pPr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He </a:t>
            </a:r>
            <a:r>
              <a:rPr lang="en-US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is not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at home. __________</a:t>
            </a:r>
          </a:p>
          <a:p>
            <a:pPr marL="514350" indent="-514350">
              <a:buAutoNum type="arabicPeriod"/>
            </a:pPr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They </a:t>
            </a:r>
            <a:r>
              <a:rPr lang="en-US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are not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going to school today. _____</a:t>
            </a:r>
          </a:p>
          <a:p>
            <a:pPr marL="514350" indent="-514350">
              <a:buAutoNum type="arabicPeriod"/>
            </a:pPr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She </a:t>
            </a:r>
            <a:r>
              <a:rPr lang="en-US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has not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been to my house. ________</a:t>
            </a:r>
          </a:p>
          <a:p>
            <a:pPr marL="514350" indent="-514350">
              <a:buAutoNum type="arabicPeriod"/>
            </a:pPr>
            <a:endParaRPr lang="en-US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</a:t>
            </a:r>
            <a:r>
              <a:rPr lang="en-US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were not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at school today. 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5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6985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Can you remember which words we use when giving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irections?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4580" name="Picture 4" descr="mage result for los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970751"/>
            <a:ext cx="2593075" cy="47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mage result for los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25" y="3425588"/>
            <a:ext cx="2206760" cy="328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5814800" y="2205570"/>
            <a:ext cx="3015301" cy="429076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950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3554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87" y="1146411"/>
            <a:ext cx="6930636" cy="516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51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698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Can you remember what we use a compass for?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5200650" y="2110155"/>
            <a:ext cx="3015301" cy="429076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6628" name="Picture 4" descr="mage result for using a compass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434" y="2347173"/>
            <a:ext cx="29908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808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95535" y="63394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Landmarks are key things in the community.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They are important when giving directions.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We can also see landmarks on maps!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9702" name="Picture 6" descr="mage result for landmarks of china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857" y="2021852"/>
            <a:ext cx="5759355" cy="456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602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age result for map legend kid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4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67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81816" cy="3868288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 Oral Prediction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3999" y="1768078"/>
            <a:ext cx="2067422" cy="1589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0691" y="1845642"/>
            <a:ext cx="1314450" cy="13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6985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On a map, we can also find a legend that tells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 about important landmarks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4" descr="mage result for map legend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302" y="2013444"/>
            <a:ext cx="4572000" cy="474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984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55444" y="121058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this legend is for?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9698" name="Picture 2" descr="mage result for map legend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133" y="2021852"/>
            <a:ext cx="2551278" cy="447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526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6985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Give your classmates directions on 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ow to get from Larry’s house to Harriet’s House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4578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382" y="1981047"/>
            <a:ext cx="6966968" cy="484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39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6985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Give your classmates directions on 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ow to get from Maple Park to the blue house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4578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382" y="1981047"/>
            <a:ext cx="6966968" cy="484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0240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4578" name="Picture 2" descr="mage result for town map for teaching dire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3" y="681980"/>
            <a:ext cx="8834584" cy="614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7428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Giving directions to others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2"/>
            <a:ext cx="2333767" cy="68240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95535" y="2335352"/>
            <a:ext cx="25384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Sounds of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The letters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‘</a:t>
            </a:r>
            <a:r>
              <a:rPr lang="en-US" sz="24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3798" name="Picture 6" descr="mage result for igh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146" y="1173708"/>
            <a:ext cx="3453768" cy="491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1164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2"/>
            <a:ext cx="2333767" cy="68240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95535" y="2335352"/>
            <a:ext cx="25384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Match the word to the image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6" descr="mage result for knight clipart for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018" y="4356621"/>
            <a:ext cx="1444816" cy="250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nigh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648" y="5036023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mage result for sight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871" y="5036023"/>
            <a:ext cx="1966966" cy="154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2866031" y="1769129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150973" y="1782777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knight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48262" y="1769129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134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2"/>
            <a:ext cx="2333767" cy="68240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95535" y="2335352"/>
            <a:ext cx="25384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Match the word to the image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701334" y="1602104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thigh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01334" y="2983303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flight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701334" y="4415617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bright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701334" y="5757820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fright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8914" name="Picture 2" descr="mage result for fligh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391" y="1262386"/>
            <a:ext cx="2495991" cy="129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mage result for right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42" y="3026086"/>
            <a:ext cx="1815152" cy="181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mage result for bright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018" y="3537991"/>
            <a:ext cx="1856096" cy="184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mage result for thigh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276" y="5310250"/>
            <a:ext cx="1845054" cy="140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4" name="Picture 12" descr="mage result for fright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12" y="194131"/>
            <a:ext cx="1989028" cy="225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2701334" y="232854"/>
            <a:ext cx="1310184" cy="85124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214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634018" y="1050878"/>
            <a:ext cx="6257284" cy="536357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Knight who </a:t>
            </a:r>
            <a:r>
              <a:rPr lang="en-US" sz="28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wouldn</a:t>
            </a:r>
            <a:r>
              <a:rPr lang="uk-U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Fight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This kn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thought to f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was not r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t.  Each n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when a f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was in s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he would s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.  F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ting gave him a fr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t! 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He was in a m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ty pl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t.  Then he had a br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idea.  He got a kn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who liked to f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 for him, and he stayed out of s</a:t>
            </a:r>
            <a:r>
              <a:rPr lang="en-US" sz="24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t.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5846" name="Picture 6" descr="mage result for knight clipart for kid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0" y="1978925"/>
            <a:ext cx="21621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736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three sentences using simple contractions.</a:t>
            </a:r>
          </a:p>
        </p:txBody>
      </p:sp>
    </p:spTree>
    <p:extLst>
      <p:ext uri="{BB962C8B-B14F-4D97-AF65-F5344CB8AC3E}">
        <p14:creationId xmlns:p14="http://schemas.microsoft.com/office/powerpoint/2010/main" val="29734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27546" y="846162"/>
            <a:ext cx="8659291" cy="469483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</a:t>
            </a:r>
            <a:r>
              <a:rPr lang="en-CA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‘</a:t>
            </a:r>
            <a:r>
              <a:rPr lang="en-CA" sz="28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8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</a:t>
            </a: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word below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not _________.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CA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My pants are _________.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CA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We _________ go to the park.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CA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That wall is very ________!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CA" sz="28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Spiders give me a __________!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7546" y="5728679"/>
            <a:ext cx="8659291" cy="94507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2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</a:t>
            </a:r>
            <a:r>
              <a:rPr lang="en-CA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right /  tight  /  might  /  high  /  fight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2522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mage result for igh worksheet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17" b="-1561"/>
          <a:stretch/>
        </p:blipFill>
        <p:spPr bwMode="auto">
          <a:xfrm>
            <a:off x="3016156" y="561498"/>
            <a:ext cx="5090615" cy="597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33962"/>
            <a:ext cx="2333767" cy="68240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95535" y="2335352"/>
            <a:ext cx="25384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Circle the </a:t>
            </a:r>
          </a:p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</a:t>
            </a:r>
            <a:r>
              <a:rPr lang="en-US" sz="2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orrect sound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25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Sounds:  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(night)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Draw a map of your neighbourhood and label the various places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Giving directions to others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9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three interesting or funny sentences using new ‘</a:t>
            </a:r>
            <a:r>
              <a:rPr lang="en-US" sz="24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words.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1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62888" y="456267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Draw a map of your </a:t>
            </a:r>
            <a:r>
              <a:rPr lang="en-US" sz="32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neighbourhood</a:t>
            </a:r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Be sure to include a map and compass.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50376" y="1850682"/>
            <a:ext cx="8379725" cy="464565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72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81523" y="1929025"/>
            <a:ext cx="4495194" cy="4185171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Sounds:  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 (night)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Draw a map of your neighbourhood and label the various places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Giving directions to others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Welcome back to our community! 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Let’s begin our lesson at home reviewing contractions!</a:t>
            </a:r>
          </a:p>
        </p:txBody>
      </p:sp>
      <p:pic>
        <p:nvPicPr>
          <p:cNvPr id="9" name="Picture 2" descr="mage result for house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166" y="501782"/>
            <a:ext cx="996049" cy="102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28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83" y="2253287"/>
            <a:ext cx="3595174" cy="39201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3594" y="2253287"/>
            <a:ext cx="5093243" cy="39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13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Contractions: Fill in the missing words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" y="2315201"/>
            <a:ext cx="9055100" cy="3530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46901" y="5021519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65194" y="3256219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83074" y="4080501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8400" y="231593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718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1852"/>
            <a:ext cx="9144000" cy="4457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Contractions: Fill in the missing words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55392" y="565527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89362" y="4703504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52419" y="2935122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452032" y="2021852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9469" y="3759404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6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021852"/>
            <a:ext cx="6019800" cy="4406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Contractions: Fill in the missing words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118764" y="4688257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18764" y="290395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93428" y="3813161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18764" y="5648282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8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1202</TotalTime>
  <Words>593</Words>
  <Application>Microsoft Macintosh PowerPoint</Application>
  <PresentationFormat>On-screen Show (4:3)</PresentationFormat>
  <Paragraphs>121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15</cp:revision>
  <dcterms:created xsi:type="dcterms:W3CDTF">2016-09-13T16:21:34Z</dcterms:created>
  <dcterms:modified xsi:type="dcterms:W3CDTF">2016-09-14T12:24:13Z</dcterms:modified>
</cp:coreProperties>
</file>