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8"/>
    <p:restoredTop sz="94590"/>
  </p:normalViewPr>
  <p:slideViewPr>
    <p:cSldViewPr snapToGrid="0" snapToObjects="1">
      <p:cViewPr varScale="1">
        <p:scale>
          <a:sx n="94" d="100"/>
          <a:sy n="94" d="100"/>
        </p:scale>
        <p:origin x="152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D0FA-72BF-3344-9EB9-BCFE33552C4F}" type="datetimeFigureOut">
              <a:rPr lang="en-US" smtClean="0"/>
              <a:t>9/11/16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6030-1B57-BF43-94EB-AD27CEBF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713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D0FA-72BF-3344-9EB9-BCFE33552C4F}" type="datetimeFigureOut">
              <a:rPr lang="en-US" smtClean="0"/>
              <a:t>9/11/16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6030-1B57-BF43-94EB-AD27CEBF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898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D0FA-72BF-3344-9EB9-BCFE33552C4F}" type="datetimeFigureOut">
              <a:rPr lang="en-US" smtClean="0"/>
              <a:t>9/11/16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6030-1B57-BF43-94EB-AD27CEBF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83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D0FA-72BF-3344-9EB9-BCFE33552C4F}" type="datetimeFigureOut">
              <a:rPr lang="en-US" smtClean="0"/>
              <a:t>9/11/16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6030-1B57-BF43-94EB-AD27CEBF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924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D0FA-72BF-3344-9EB9-BCFE33552C4F}" type="datetimeFigureOut">
              <a:rPr lang="en-US" smtClean="0"/>
              <a:t>9/11/16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6030-1B57-BF43-94EB-AD27CEBF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304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D0FA-72BF-3344-9EB9-BCFE33552C4F}" type="datetimeFigureOut">
              <a:rPr lang="en-US" smtClean="0"/>
              <a:t>9/11/16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6030-1B57-BF43-94EB-AD27CEBF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367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D0FA-72BF-3344-9EB9-BCFE33552C4F}" type="datetimeFigureOut">
              <a:rPr lang="en-US" smtClean="0"/>
              <a:t>9/11/16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6030-1B57-BF43-94EB-AD27CEBF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57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D0FA-72BF-3344-9EB9-BCFE33552C4F}" type="datetimeFigureOut">
              <a:rPr lang="en-US" smtClean="0"/>
              <a:t>9/11/16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6030-1B57-BF43-94EB-AD27CEBF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895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D0FA-72BF-3344-9EB9-BCFE33552C4F}" type="datetimeFigureOut">
              <a:rPr lang="en-US" smtClean="0"/>
              <a:t>9/11/16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6030-1B57-BF43-94EB-AD27CEBF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144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D0FA-72BF-3344-9EB9-BCFE33552C4F}" type="datetimeFigureOut">
              <a:rPr lang="en-US" smtClean="0"/>
              <a:t>9/11/16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6030-1B57-BF43-94EB-AD27CEBF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370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D0FA-72BF-3344-9EB9-BCFE33552C4F}" type="datetimeFigureOut">
              <a:rPr lang="en-US" smtClean="0"/>
              <a:t>9/11/16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6030-1B57-BF43-94EB-AD27CEBF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83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BD0FA-72BF-3344-9EB9-BCFE33552C4F}" type="datetimeFigureOut">
              <a:rPr lang="en-US" smtClean="0"/>
              <a:t>9/11/16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5B6030-1B57-BF43-94EB-AD27CEBF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44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tiff"/><Relationship Id="rId3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tiff"/><Relationship Id="rId3" Type="http://schemas.openxmlformats.org/officeDocument/2006/relationships/image" Target="../media/image2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Relationship Id="rId3" Type="http://schemas.openxmlformats.org/officeDocument/2006/relationships/image" Target="../media/image2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tiff"/><Relationship Id="rId3" Type="http://schemas.openxmlformats.org/officeDocument/2006/relationships/image" Target="../media/image2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tiff"/><Relationship Id="rId3" Type="http://schemas.openxmlformats.org/officeDocument/2006/relationships/image" Target="../media/image2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tiff"/><Relationship Id="rId3" Type="http://schemas.openxmlformats.org/officeDocument/2006/relationships/image" Target="../media/image2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17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18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Relationship Id="rId3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Relationship Id="rId3" Type="http://schemas.openxmlformats.org/officeDocument/2006/relationships/image" Target="../media/image2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Relationship Id="rId3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Relationship Id="rId3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Relationship Id="rId3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Relationship Id="rId3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Relationship Id="rId3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1563" y="1690689"/>
            <a:ext cx="3498661" cy="440791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Story Time!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9604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" y="0"/>
            <a:ext cx="90551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29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146050"/>
            <a:ext cx="9067800" cy="6711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1927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" y="0"/>
            <a:ext cx="90551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0793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" y="0"/>
            <a:ext cx="90297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4604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" y="266700"/>
            <a:ext cx="9080500" cy="6591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6095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740" y="6152018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7542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1424" y="799136"/>
            <a:ext cx="5362576" cy="5690563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28736" y="2177070"/>
            <a:ext cx="2800252" cy="279498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Put the pictures to the </a:t>
            </a:r>
            <a:r>
              <a:rPr lang="en-US" sz="28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right in the order that the story was told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7473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6264" y="790605"/>
            <a:ext cx="4343399" cy="5780669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28735" y="2177070"/>
            <a:ext cx="3157439" cy="2480655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Match the speech bubbles to the character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67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Story Time!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402" y="51996"/>
            <a:ext cx="4928335" cy="680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928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165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210" y="1"/>
            <a:ext cx="919021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002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0"/>
            <a:ext cx="90932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753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13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994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0"/>
            <a:ext cx="90932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61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" y="0"/>
            <a:ext cx="90932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9132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" y="0"/>
            <a:ext cx="91059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894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</Words>
  <Application>Microsoft Macintosh PowerPoint</Application>
  <PresentationFormat>On-screen Show (4:3)</PresentationFormat>
  <Paragraphs>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Calibri</vt:lpstr>
      <vt:lpstr>Calibri Light</vt:lpstr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Bielecki</dc:creator>
  <cp:lastModifiedBy>Vanessa Bielecki</cp:lastModifiedBy>
  <cp:revision>1</cp:revision>
  <dcterms:created xsi:type="dcterms:W3CDTF">2016-09-11T19:20:08Z</dcterms:created>
  <dcterms:modified xsi:type="dcterms:W3CDTF">2016-09-11T19:20:45Z</dcterms:modified>
</cp:coreProperties>
</file>