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4" r:id="rId2"/>
    <p:sldId id="295" r:id="rId3"/>
    <p:sldId id="329" r:id="rId4"/>
    <p:sldId id="322" r:id="rId5"/>
    <p:sldId id="327" r:id="rId6"/>
    <p:sldId id="321" r:id="rId7"/>
    <p:sldId id="331" r:id="rId8"/>
    <p:sldId id="323" r:id="rId9"/>
    <p:sldId id="325" r:id="rId10"/>
    <p:sldId id="326" r:id="rId11"/>
    <p:sldId id="324" r:id="rId12"/>
    <p:sldId id="302" r:id="rId13"/>
    <p:sldId id="296" r:id="rId14"/>
    <p:sldId id="328" r:id="rId15"/>
    <p:sldId id="297" r:id="rId16"/>
    <p:sldId id="307" r:id="rId17"/>
    <p:sldId id="308" r:id="rId18"/>
    <p:sldId id="258" r:id="rId19"/>
    <p:sldId id="259" r:id="rId20"/>
    <p:sldId id="264" r:id="rId21"/>
    <p:sldId id="263" r:id="rId22"/>
    <p:sldId id="262" r:id="rId23"/>
    <p:sldId id="266" r:id="rId24"/>
    <p:sldId id="267" r:id="rId25"/>
    <p:sldId id="268" r:id="rId26"/>
    <p:sldId id="265" r:id="rId27"/>
    <p:sldId id="261" r:id="rId28"/>
    <p:sldId id="260" r:id="rId29"/>
    <p:sldId id="269" r:id="rId30"/>
    <p:sldId id="272" r:id="rId31"/>
    <p:sldId id="271" r:id="rId32"/>
    <p:sldId id="270" r:id="rId33"/>
    <p:sldId id="273" r:id="rId34"/>
    <p:sldId id="274" r:id="rId35"/>
    <p:sldId id="275" r:id="rId36"/>
    <p:sldId id="276" r:id="rId37"/>
    <p:sldId id="278" r:id="rId38"/>
    <p:sldId id="279" r:id="rId39"/>
    <p:sldId id="277" r:id="rId40"/>
    <p:sldId id="281" r:id="rId41"/>
    <p:sldId id="280" r:id="rId42"/>
    <p:sldId id="282" r:id="rId43"/>
    <p:sldId id="283" r:id="rId44"/>
    <p:sldId id="284" r:id="rId45"/>
    <p:sldId id="285" r:id="rId46"/>
    <p:sldId id="286" r:id="rId47"/>
    <p:sldId id="287" r:id="rId48"/>
    <p:sldId id="288" r:id="rId49"/>
    <p:sldId id="289" r:id="rId50"/>
    <p:sldId id="290" r:id="rId51"/>
    <p:sldId id="291" r:id="rId52"/>
    <p:sldId id="292" r:id="rId53"/>
    <p:sldId id="306" r:id="rId54"/>
    <p:sldId id="309" r:id="rId55"/>
    <p:sldId id="305" r:id="rId56"/>
    <p:sldId id="303" r:id="rId57"/>
    <p:sldId id="313" r:id="rId58"/>
    <p:sldId id="293" r:id="rId59"/>
    <p:sldId id="311" r:id="rId60"/>
    <p:sldId id="312" r:id="rId61"/>
    <p:sldId id="314" r:id="rId62"/>
    <p:sldId id="315" r:id="rId63"/>
    <p:sldId id="316" r:id="rId64"/>
    <p:sldId id="317" r:id="rId65"/>
    <p:sldId id="319" r:id="rId66"/>
    <p:sldId id="320" r:id="rId67"/>
    <p:sldId id="299" r:id="rId68"/>
    <p:sldId id="300" r:id="rId69"/>
    <p:sldId id="330" r:id="rId70"/>
    <p:sldId id="301" r:id="rId7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81" autoAdjust="0"/>
    <p:restoredTop sz="85032" autoAdjust="0"/>
  </p:normalViewPr>
  <p:slideViewPr>
    <p:cSldViewPr snapToGrid="0">
      <p:cViewPr varScale="1">
        <p:scale>
          <a:sx n="81" d="100"/>
          <a:sy n="81" d="100"/>
        </p:scale>
        <p:origin x="11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" y="2717"/>
            <a:ext cx="9144783" cy="6857328"/>
            <a:chOff x="1" y="2717"/>
            <a:chExt cx="9144783" cy="6857328"/>
          </a:xfrm>
        </p:grpSpPr>
        <p:sp>
          <p:nvSpPr>
            <p:cNvPr id="20" name="Freeform 13"/>
            <p:cNvSpPr>
              <a:spLocks noEditPoints="1"/>
            </p:cNvSpPr>
            <p:nvPr/>
          </p:nvSpPr>
          <p:spPr bwMode="auto">
            <a:xfrm>
              <a:off x="2486653" y="1530278"/>
              <a:ext cx="3416819" cy="3351438"/>
            </a:xfrm>
            <a:custGeom>
              <a:avLst/>
              <a:gdLst/>
              <a:ahLst/>
              <a:cxnLst/>
              <a:rect l="0" t="0" r="r" b="b"/>
              <a:pathLst>
                <a:path w="1103" h="1082">
                  <a:moveTo>
                    <a:pt x="279" y="221"/>
                  </a:moveTo>
                  <a:cubicBezTo>
                    <a:pt x="288" y="178"/>
                    <a:pt x="282" y="164"/>
                    <a:pt x="253" y="151"/>
                  </a:cubicBezTo>
                  <a:cubicBezTo>
                    <a:pt x="235" y="143"/>
                    <a:pt x="220" y="147"/>
                    <a:pt x="208" y="163"/>
                  </a:cubicBezTo>
                  <a:cubicBezTo>
                    <a:pt x="196" y="180"/>
                    <a:pt x="197" y="211"/>
                    <a:pt x="211" y="227"/>
                  </a:cubicBezTo>
                  <a:cubicBezTo>
                    <a:pt x="226" y="244"/>
                    <a:pt x="238" y="243"/>
                    <a:pt x="279" y="221"/>
                  </a:cubicBezTo>
                  <a:close/>
                  <a:moveTo>
                    <a:pt x="325" y="781"/>
                  </a:moveTo>
                  <a:cubicBezTo>
                    <a:pt x="331" y="762"/>
                    <a:pt x="323" y="734"/>
                    <a:pt x="307" y="729"/>
                  </a:cubicBezTo>
                  <a:cubicBezTo>
                    <a:pt x="281" y="720"/>
                    <a:pt x="263" y="731"/>
                    <a:pt x="250" y="753"/>
                  </a:cubicBezTo>
                  <a:cubicBezTo>
                    <a:pt x="256" y="792"/>
                    <a:pt x="264" y="802"/>
                    <a:pt x="290" y="803"/>
                  </a:cubicBezTo>
                  <a:cubicBezTo>
                    <a:pt x="307" y="804"/>
                    <a:pt x="319" y="799"/>
                    <a:pt x="325" y="781"/>
                  </a:cubicBezTo>
                  <a:close/>
                  <a:moveTo>
                    <a:pt x="384" y="136"/>
                  </a:moveTo>
                  <a:cubicBezTo>
                    <a:pt x="404" y="142"/>
                    <a:pt x="434" y="125"/>
                    <a:pt x="440" y="106"/>
                  </a:cubicBezTo>
                  <a:cubicBezTo>
                    <a:pt x="445" y="87"/>
                    <a:pt x="427" y="60"/>
                    <a:pt x="405" y="54"/>
                  </a:cubicBezTo>
                  <a:cubicBezTo>
                    <a:pt x="385" y="48"/>
                    <a:pt x="366" y="60"/>
                    <a:pt x="361" y="83"/>
                  </a:cubicBezTo>
                  <a:cubicBezTo>
                    <a:pt x="355" y="106"/>
                    <a:pt x="365" y="131"/>
                    <a:pt x="384" y="136"/>
                  </a:cubicBezTo>
                  <a:close/>
                  <a:moveTo>
                    <a:pt x="214" y="539"/>
                  </a:moveTo>
                  <a:cubicBezTo>
                    <a:pt x="237" y="546"/>
                    <a:pt x="262" y="531"/>
                    <a:pt x="268" y="508"/>
                  </a:cubicBezTo>
                  <a:cubicBezTo>
                    <a:pt x="273" y="486"/>
                    <a:pt x="254" y="457"/>
                    <a:pt x="231" y="452"/>
                  </a:cubicBezTo>
                  <a:cubicBezTo>
                    <a:pt x="211" y="448"/>
                    <a:pt x="188" y="464"/>
                    <a:pt x="183" y="486"/>
                  </a:cubicBezTo>
                  <a:cubicBezTo>
                    <a:pt x="177" y="510"/>
                    <a:pt x="190" y="533"/>
                    <a:pt x="214" y="539"/>
                  </a:cubicBezTo>
                  <a:close/>
                  <a:moveTo>
                    <a:pt x="249" y="361"/>
                  </a:moveTo>
                  <a:cubicBezTo>
                    <a:pt x="245" y="372"/>
                    <a:pt x="240" y="385"/>
                    <a:pt x="236" y="395"/>
                  </a:cubicBezTo>
                  <a:cubicBezTo>
                    <a:pt x="255" y="415"/>
                    <a:pt x="273" y="423"/>
                    <a:pt x="297" y="405"/>
                  </a:cubicBezTo>
                  <a:cubicBezTo>
                    <a:pt x="301" y="359"/>
                    <a:pt x="297" y="355"/>
                    <a:pt x="249" y="361"/>
                  </a:cubicBezTo>
                  <a:close/>
                  <a:moveTo>
                    <a:pt x="368" y="320"/>
                  </a:moveTo>
                  <a:cubicBezTo>
                    <a:pt x="383" y="307"/>
                    <a:pt x="388" y="293"/>
                    <a:pt x="379" y="275"/>
                  </a:cubicBezTo>
                  <a:cubicBezTo>
                    <a:pt x="367" y="253"/>
                    <a:pt x="346" y="247"/>
                    <a:pt x="310" y="259"/>
                  </a:cubicBezTo>
                  <a:cubicBezTo>
                    <a:pt x="308" y="273"/>
                    <a:pt x="305" y="287"/>
                    <a:pt x="302" y="303"/>
                  </a:cubicBezTo>
                  <a:cubicBezTo>
                    <a:pt x="340" y="334"/>
                    <a:pt x="348" y="336"/>
                    <a:pt x="368" y="320"/>
                  </a:cubicBezTo>
                  <a:close/>
                  <a:moveTo>
                    <a:pt x="119" y="846"/>
                  </a:moveTo>
                  <a:cubicBezTo>
                    <a:pt x="107" y="862"/>
                    <a:pt x="110" y="885"/>
                    <a:pt x="126" y="901"/>
                  </a:cubicBezTo>
                  <a:cubicBezTo>
                    <a:pt x="142" y="916"/>
                    <a:pt x="160" y="921"/>
                    <a:pt x="181" y="911"/>
                  </a:cubicBezTo>
                  <a:cubicBezTo>
                    <a:pt x="205" y="898"/>
                    <a:pt x="208" y="883"/>
                    <a:pt x="196" y="836"/>
                  </a:cubicBezTo>
                  <a:cubicBezTo>
                    <a:pt x="154" y="822"/>
                    <a:pt x="134" y="825"/>
                    <a:pt x="119" y="846"/>
                  </a:cubicBezTo>
                  <a:close/>
                  <a:moveTo>
                    <a:pt x="227" y="613"/>
                  </a:moveTo>
                  <a:cubicBezTo>
                    <a:pt x="210" y="607"/>
                    <a:pt x="188" y="619"/>
                    <a:pt x="183" y="637"/>
                  </a:cubicBezTo>
                  <a:cubicBezTo>
                    <a:pt x="179" y="652"/>
                    <a:pt x="189" y="672"/>
                    <a:pt x="205" y="678"/>
                  </a:cubicBezTo>
                  <a:cubicBezTo>
                    <a:pt x="221" y="684"/>
                    <a:pt x="243" y="676"/>
                    <a:pt x="249" y="662"/>
                  </a:cubicBezTo>
                  <a:cubicBezTo>
                    <a:pt x="256" y="644"/>
                    <a:pt x="245" y="619"/>
                    <a:pt x="227" y="613"/>
                  </a:cubicBezTo>
                  <a:close/>
                  <a:moveTo>
                    <a:pt x="69" y="424"/>
                  </a:moveTo>
                  <a:cubicBezTo>
                    <a:pt x="44" y="416"/>
                    <a:pt x="17" y="434"/>
                    <a:pt x="7" y="465"/>
                  </a:cubicBezTo>
                  <a:cubicBezTo>
                    <a:pt x="0" y="488"/>
                    <a:pt x="18" y="521"/>
                    <a:pt x="41" y="528"/>
                  </a:cubicBezTo>
                  <a:cubicBezTo>
                    <a:pt x="63" y="534"/>
                    <a:pt x="101" y="509"/>
                    <a:pt x="108" y="483"/>
                  </a:cubicBezTo>
                  <a:cubicBezTo>
                    <a:pt x="114" y="461"/>
                    <a:pt x="95" y="432"/>
                    <a:pt x="69" y="424"/>
                  </a:cubicBezTo>
                  <a:close/>
                  <a:moveTo>
                    <a:pt x="119" y="355"/>
                  </a:moveTo>
                  <a:cubicBezTo>
                    <a:pt x="145" y="351"/>
                    <a:pt x="167" y="343"/>
                    <a:pt x="168" y="314"/>
                  </a:cubicBezTo>
                  <a:cubicBezTo>
                    <a:pt x="169" y="294"/>
                    <a:pt x="155" y="277"/>
                    <a:pt x="136" y="275"/>
                  </a:cubicBezTo>
                  <a:cubicBezTo>
                    <a:pt x="117" y="273"/>
                    <a:pt x="98" y="275"/>
                    <a:pt x="88" y="294"/>
                  </a:cubicBezTo>
                  <a:cubicBezTo>
                    <a:pt x="77" y="312"/>
                    <a:pt x="84" y="326"/>
                    <a:pt x="119" y="355"/>
                  </a:cubicBezTo>
                  <a:close/>
                  <a:moveTo>
                    <a:pt x="77" y="640"/>
                  </a:moveTo>
                  <a:cubicBezTo>
                    <a:pt x="58" y="633"/>
                    <a:pt x="29" y="644"/>
                    <a:pt x="21" y="662"/>
                  </a:cubicBezTo>
                  <a:cubicBezTo>
                    <a:pt x="12" y="686"/>
                    <a:pt x="27" y="712"/>
                    <a:pt x="56" y="722"/>
                  </a:cubicBezTo>
                  <a:cubicBezTo>
                    <a:pt x="79" y="730"/>
                    <a:pt x="95" y="722"/>
                    <a:pt x="102" y="698"/>
                  </a:cubicBezTo>
                  <a:cubicBezTo>
                    <a:pt x="109" y="676"/>
                    <a:pt x="97" y="649"/>
                    <a:pt x="77" y="640"/>
                  </a:cubicBezTo>
                  <a:close/>
                  <a:moveTo>
                    <a:pt x="755" y="137"/>
                  </a:moveTo>
                  <a:cubicBezTo>
                    <a:pt x="776" y="144"/>
                    <a:pt x="796" y="134"/>
                    <a:pt x="801" y="114"/>
                  </a:cubicBezTo>
                  <a:cubicBezTo>
                    <a:pt x="807" y="88"/>
                    <a:pt x="796" y="64"/>
                    <a:pt x="774" y="58"/>
                  </a:cubicBezTo>
                  <a:cubicBezTo>
                    <a:pt x="753" y="52"/>
                    <a:pt x="727" y="67"/>
                    <a:pt x="721" y="89"/>
                  </a:cubicBezTo>
                  <a:cubicBezTo>
                    <a:pt x="716" y="108"/>
                    <a:pt x="731" y="129"/>
                    <a:pt x="755" y="137"/>
                  </a:cubicBezTo>
                  <a:close/>
                  <a:moveTo>
                    <a:pt x="745" y="301"/>
                  </a:moveTo>
                  <a:cubicBezTo>
                    <a:pt x="751" y="315"/>
                    <a:pt x="758" y="330"/>
                    <a:pt x="764" y="344"/>
                  </a:cubicBezTo>
                  <a:cubicBezTo>
                    <a:pt x="802" y="350"/>
                    <a:pt x="817" y="344"/>
                    <a:pt x="827" y="320"/>
                  </a:cubicBezTo>
                  <a:cubicBezTo>
                    <a:pt x="835" y="301"/>
                    <a:pt x="829" y="287"/>
                    <a:pt x="813" y="277"/>
                  </a:cubicBezTo>
                  <a:cubicBezTo>
                    <a:pt x="793" y="265"/>
                    <a:pt x="768" y="274"/>
                    <a:pt x="745" y="301"/>
                  </a:cubicBezTo>
                  <a:close/>
                  <a:moveTo>
                    <a:pt x="762" y="529"/>
                  </a:moveTo>
                  <a:cubicBezTo>
                    <a:pt x="743" y="523"/>
                    <a:pt x="732" y="532"/>
                    <a:pt x="725" y="559"/>
                  </a:cubicBezTo>
                  <a:cubicBezTo>
                    <a:pt x="718" y="584"/>
                    <a:pt x="725" y="600"/>
                    <a:pt x="746" y="607"/>
                  </a:cubicBezTo>
                  <a:cubicBezTo>
                    <a:pt x="764" y="612"/>
                    <a:pt x="790" y="599"/>
                    <a:pt x="796" y="582"/>
                  </a:cubicBezTo>
                  <a:cubicBezTo>
                    <a:pt x="801" y="563"/>
                    <a:pt x="783" y="535"/>
                    <a:pt x="762" y="529"/>
                  </a:cubicBezTo>
                  <a:close/>
                  <a:moveTo>
                    <a:pt x="841" y="582"/>
                  </a:moveTo>
                  <a:cubicBezTo>
                    <a:pt x="848" y="599"/>
                    <a:pt x="878" y="618"/>
                    <a:pt x="898" y="611"/>
                  </a:cubicBezTo>
                  <a:cubicBezTo>
                    <a:pt x="911" y="608"/>
                    <a:pt x="925" y="595"/>
                    <a:pt x="929" y="583"/>
                  </a:cubicBezTo>
                  <a:cubicBezTo>
                    <a:pt x="937" y="563"/>
                    <a:pt x="916" y="543"/>
                    <a:pt x="872" y="526"/>
                  </a:cubicBezTo>
                  <a:cubicBezTo>
                    <a:pt x="838" y="549"/>
                    <a:pt x="833" y="559"/>
                    <a:pt x="841" y="582"/>
                  </a:cubicBezTo>
                  <a:close/>
                  <a:moveTo>
                    <a:pt x="913" y="246"/>
                  </a:moveTo>
                  <a:cubicBezTo>
                    <a:pt x="932" y="246"/>
                    <a:pt x="949" y="227"/>
                    <a:pt x="950" y="206"/>
                  </a:cubicBezTo>
                  <a:cubicBezTo>
                    <a:pt x="952" y="178"/>
                    <a:pt x="941" y="168"/>
                    <a:pt x="901" y="158"/>
                  </a:cubicBezTo>
                  <a:cubicBezTo>
                    <a:pt x="888" y="165"/>
                    <a:pt x="875" y="173"/>
                    <a:pt x="861" y="182"/>
                  </a:cubicBezTo>
                  <a:cubicBezTo>
                    <a:pt x="870" y="228"/>
                    <a:pt x="887" y="248"/>
                    <a:pt x="913" y="246"/>
                  </a:cubicBezTo>
                  <a:close/>
                  <a:moveTo>
                    <a:pt x="1010" y="410"/>
                  </a:moveTo>
                  <a:cubicBezTo>
                    <a:pt x="1038" y="423"/>
                    <a:pt x="1058" y="407"/>
                    <a:pt x="1080" y="385"/>
                  </a:cubicBezTo>
                  <a:cubicBezTo>
                    <a:pt x="1073" y="367"/>
                    <a:pt x="1066" y="349"/>
                    <a:pt x="1059" y="331"/>
                  </a:cubicBezTo>
                  <a:cubicBezTo>
                    <a:pt x="1011" y="330"/>
                    <a:pt x="995" y="336"/>
                    <a:pt x="989" y="354"/>
                  </a:cubicBezTo>
                  <a:cubicBezTo>
                    <a:pt x="982" y="373"/>
                    <a:pt x="992" y="402"/>
                    <a:pt x="1010" y="410"/>
                  </a:cubicBezTo>
                  <a:close/>
                  <a:moveTo>
                    <a:pt x="697" y="443"/>
                  </a:moveTo>
                  <a:cubicBezTo>
                    <a:pt x="708" y="435"/>
                    <a:pt x="718" y="426"/>
                    <a:pt x="727" y="420"/>
                  </a:cubicBezTo>
                  <a:cubicBezTo>
                    <a:pt x="729" y="389"/>
                    <a:pt x="713" y="376"/>
                    <a:pt x="689" y="375"/>
                  </a:cubicBezTo>
                  <a:cubicBezTo>
                    <a:pt x="672" y="375"/>
                    <a:pt x="666" y="388"/>
                    <a:pt x="663" y="403"/>
                  </a:cubicBezTo>
                  <a:cubicBezTo>
                    <a:pt x="658" y="430"/>
                    <a:pt x="673" y="438"/>
                    <a:pt x="697" y="443"/>
                  </a:cubicBezTo>
                  <a:close/>
                  <a:moveTo>
                    <a:pt x="649" y="699"/>
                  </a:moveTo>
                  <a:cubicBezTo>
                    <a:pt x="686" y="723"/>
                    <a:pt x="701" y="724"/>
                    <a:pt x="713" y="704"/>
                  </a:cubicBezTo>
                  <a:cubicBezTo>
                    <a:pt x="726" y="683"/>
                    <a:pt x="719" y="666"/>
                    <a:pt x="688" y="646"/>
                  </a:cubicBezTo>
                  <a:cubicBezTo>
                    <a:pt x="659" y="652"/>
                    <a:pt x="648" y="672"/>
                    <a:pt x="649" y="699"/>
                  </a:cubicBezTo>
                  <a:close/>
                  <a:moveTo>
                    <a:pt x="549" y="766"/>
                  </a:moveTo>
                  <a:cubicBezTo>
                    <a:pt x="558" y="765"/>
                    <a:pt x="573" y="753"/>
                    <a:pt x="573" y="746"/>
                  </a:cubicBezTo>
                  <a:cubicBezTo>
                    <a:pt x="574" y="732"/>
                    <a:pt x="570" y="714"/>
                    <a:pt x="561" y="706"/>
                  </a:cubicBezTo>
                  <a:cubicBezTo>
                    <a:pt x="544" y="693"/>
                    <a:pt x="531" y="709"/>
                    <a:pt x="517" y="724"/>
                  </a:cubicBezTo>
                  <a:cubicBezTo>
                    <a:pt x="522" y="745"/>
                    <a:pt x="521" y="769"/>
                    <a:pt x="549" y="766"/>
                  </a:cubicBezTo>
                  <a:close/>
                  <a:moveTo>
                    <a:pt x="416" y="221"/>
                  </a:moveTo>
                  <a:cubicBezTo>
                    <a:pt x="408" y="243"/>
                    <a:pt x="427" y="253"/>
                    <a:pt x="450" y="264"/>
                  </a:cubicBezTo>
                  <a:cubicBezTo>
                    <a:pt x="461" y="250"/>
                    <a:pt x="472" y="237"/>
                    <a:pt x="480" y="226"/>
                  </a:cubicBezTo>
                  <a:cubicBezTo>
                    <a:pt x="475" y="206"/>
                    <a:pt x="471" y="186"/>
                    <a:pt x="448" y="193"/>
                  </a:cubicBezTo>
                  <a:cubicBezTo>
                    <a:pt x="435" y="197"/>
                    <a:pt x="421" y="209"/>
                    <a:pt x="416" y="221"/>
                  </a:cubicBezTo>
                  <a:close/>
                  <a:moveTo>
                    <a:pt x="722" y="235"/>
                  </a:moveTo>
                  <a:cubicBezTo>
                    <a:pt x="730" y="216"/>
                    <a:pt x="721" y="202"/>
                    <a:pt x="702" y="196"/>
                  </a:cubicBezTo>
                  <a:cubicBezTo>
                    <a:pt x="659" y="213"/>
                    <a:pt x="658" y="215"/>
                    <a:pt x="669" y="256"/>
                  </a:cubicBezTo>
                  <a:cubicBezTo>
                    <a:pt x="691" y="261"/>
                    <a:pt x="712" y="259"/>
                    <a:pt x="722" y="235"/>
                  </a:cubicBezTo>
                  <a:close/>
                  <a:moveTo>
                    <a:pt x="542" y="979"/>
                  </a:moveTo>
                  <a:cubicBezTo>
                    <a:pt x="528" y="980"/>
                    <a:pt x="514" y="981"/>
                    <a:pt x="494" y="982"/>
                  </a:cubicBezTo>
                  <a:cubicBezTo>
                    <a:pt x="489" y="997"/>
                    <a:pt x="480" y="1014"/>
                    <a:pt x="478" y="1031"/>
                  </a:cubicBezTo>
                  <a:cubicBezTo>
                    <a:pt x="476" y="1058"/>
                    <a:pt x="501" y="1082"/>
                    <a:pt x="527" y="1082"/>
                  </a:cubicBezTo>
                  <a:cubicBezTo>
                    <a:pt x="550" y="1082"/>
                    <a:pt x="569" y="1058"/>
                    <a:pt x="569" y="1030"/>
                  </a:cubicBezTo>
                  <a:cubicBezTo>
                    <a:pt x="568" y="1008"/>
                    <a:pt x="561" y="990"/>
                    <a:pt x="542" y="979"/>
                  </a:cubicBezTo>
                  <a:close/>
                  <a:moveTo>
                    <a:pt x="891" y="447"/>
                  </a:moveTo>
                  <a:cubicBezTo>
                    <a:pt x="900" y="434"/>
                    <a:pt x="900" y="421"/>
                    <a:pt x="889" y="409"/>
                  </a:cubicBezTo>
                  <a:cubicBezTo>
                    <a:pt x="877" y="396"/>
                    <a:pt x="863" y="389"/>
                    <a:pt x="845" y="398"/>
                  </a:cubicBezTo>
                  <a:cubicBezTo>
                    <a:pt x="822" y="411"/>
                    <a:pt x="814" y="430"/>
                    <a:pt x="825" y="458"/>
                  </a:cubicBezTo>
                  <a:cubicBezTo>
                    <a:pt x="863" y="470"/>
                    <a:pt x="879" y="467"/>
                    <a:pt x="891" y="447"/>
                  </a:cubicBezTo>
                  <a:close/>
                  <a:moveTo>
                    <a:pt x="783" y="746"/>
                  </a:moveTo>
                  <a:cubicBezTo>
                    <a:pt x="745" y="767"/>
                    <a:pt x="731" y="783"/>
                    <a:pt x="742" y="802"/>
                  </a:cubicBezTo>
                  <a:cubicBezTo>
                    <a:pt x="750" y="815"/>
                    <a:pt x="767" y="828"/>
                    <a:pt x="783" y="832"/>
                  </a:cubicBezTo>
                  <a:cubicBezTo>
                    <a:pt x="802" y="836"/>
                    <a:pt x="811" y="816"/>
                    <a:pt x="817" y="801"/>
                  </a:cubicBezTo>
                  <a:cubicBezTo>
                    <a:pt x="825" y="782"/>
                    <a:pt x="811" y="763"/>
                    <a:pt x="783" y="746"/>
                  </a:cubicBezTo>
                  <a:close/>
                  <a:moveTo>
                    <a:pt x="627" y="30"/>
                  </a:moveTo>
                  <a:cubicBezTo>
                    <a:pt x="624" y="13"/>
                    <a:pt x="592" y="0"/>
                    <a:pt x="573" y="3"/>
                  </a:cubicBezTo>
                  <a:cubicBezTo>
                    <a:pt x="553" y="7"/>
                    <a:pt x="543" y="18"/>
                    <a:pt x="542" y="38"/>
                  </a:cubicBezTo>
                  <a:cubicBezTo>
                    <a:pt x="541" y="59"/>
                    <a:pt x="540" y="80"/>
                    <a:pt x="538" y="104"/>
                  </a:cubicBezTo>
                  <a:cubicBezTo>
                    <a:pt x="556" y="107"/>
                    <a:pt x="565" y="108"/>
                    <a:pt x="574" y="110"/>
                  </a:cubicBezTo>
                  <a:cubicBezTo>
                    <a:pt x="596" y="115"/>
                    <a:pt x="616" y="106"/>
                    <a:pt x="624" y="88"/>
                  </a:cubicBezTo>
                  <a:cubicBezTo>
                    <a:pt x="631" y="71"/>
                    <a:pt x="631" y="49"/>
                    <a:pt x="627" y="30"/>
                  </a:cubicBezTo>
                  <a:close/>
                  <a:moveTo>
                    <a:pt x="668" y="583"/>
                  </a:moveTo>
                  <a:cubicBezTo>
                    <a:pt x="679" y="562"/>
                    <a:pt x="689" y="544"/>
                    <a:pt x="670" y="530"/>
                  </a:cubicBezTo>
                  <a:cubicBezTo>
                    <a:pt x="663" y="524"/>
                    <a:pt x="649" y="522"/>
                    <a:pt x="641" y="526"/>
                  </a:cubicBezTo>
                  <a:cubicBezTo>
                    <a:pt x="618" y="537"/>
                    <a:pt x="621" y="556"/>
                    <a:pt x="629" y="581"/>
                  </a:cubicBezTo>
                  <a:cubicBezTo>
                    <a:pt x="642" y="582"/>
                    <a:pt x="656" y="582"/>
                    <a:pt x="668" y="583"/>
                  </a:cubicBezTo>
                  <a:close/>
                  <a:moveTo>
                    <a:pt x="685" y="875"/>
                  </a:moveTo>
                  <a:cubicBezTo>
                    <a:pt x="695" y="852"/>
                    <a:pt x="685" y="837"/>
                    <a:pt x="663" y="824"/>
                  </a:cubicBezTo>
                  <a:cubicBezTo>
                    <a:pt x="653" y="828"/>
                    <a:pt x="640" y="834"/>
                    <a:pt x="627" y="839"/>
                  </a:cubicBezTo>
                  <a:cubicBezTo>
                    <a:pt x="628" y="860"/>
                    <a:pt x="619" y="883"/>
                    <a:pt x="646" y="890"/>
                  </a:cubicBezTo>
                  <a:cubicBezTo>
                    <a:pt x="661" y="893"/>
                    <a:pt x="678" y="892"/>
                    <a:pt x="685" y="875"/>
                  </a:cubicBezTo>
                  <a:close/>
                  <a:moveTo>
                    <a:pt x="742" y="973"/>
                  </a:moveTo>
                  <a:cubicBezTo>
                    <a:pt x="726" y="961"/>
                    <a:pt x="709" y="960"/>
                    <a:pt x="691" y="973"/>
                  </a:cubicBezTo>
                  <a:cubicBezTo>
                    <a:pt x="668" y="991"/>
                    <a:pt x="666" y="1002"/>
                    <a:pt x="684" y="1047"/>
                  </a:cubicBezTo>
                  <a:cubicBezTo>
                    <a:pt x="723" y="1056"/>
                    <a:pt x="735" y="1052"/>
                    <a:pt x="747" y="1028"/>
                  </a:cubicBezTo>
                  <a:cubicBezTo>
                    <a:pt x="757" y="1007"/>
                    <a:pt x="756" y="982"/>
                    <a:pt x="742" y="973"/>
                  </a:cubicBezTo>
                  <a:close/>
                  <a:moveTo>
                    <a:pt x="1000" y="718"/>
                  </a:moveTo>
                  <a:cubicBezTo>
                    <a:pt x="978" y="712"/>
                    <a:pt x="953" y="728"/>
                    <a:pt x="947" y="750"/>
                  </a:cubicBezTo>
                  <a:cubicBezTo>
                    <a:pt x="941" y="770"/>
                    <a:pt x="954" y="788"/>
                    <a:pt x="977" y="794"/>
                  </a:cubicBezTo>
                  <a:cubicBezTo>
                    <a:pt x="1004" y="801"/>
                    <a:pt x="1023" y="792"/>
                    <a:pt x="1027" y="770"/>
                  </a:cubicBezTo>
                  <a:cubicBezTo>
                    <a:pt x="1032" y="748"/>
                    <a:pt x="1019" y="723"/>
                    <a:pt x="1000" y="718"/>
                  </a:cubicBezTo>
                  <a:close/>
                  <a:moveTo>
                    <a:pt x="1062" y="542"/>
                  </a:moveTo>
                  <a:cubicBezTo>
                    <a:pt x="1021" y="541"/>
                    <a:pt x="1011" y="545"/>
                    <a:pt x="1003" y="570"/>
                  </a:cubicBezTo>
                  <a:cubicBezTo>
                    <a:pt x="993" y="599"/>
                    <a:pt x="999" y="610"/>
                    <a:pt x="1041" y="634"/>
                  </a:cubicBezTo>
                  <a:cubicBezTo>
                    <a:pt x="1099" y="611"/>
                    <a:pt x="1103" y="592"/>
                    <a:pt x="1062" y="542"/>
                  </a:cubicBezTo>
                  <a:close/>
                  <a:moveTo>
                    <a:pt x="833" y="908"/>
                  </a:moveTo>
                  <a:cubicBezTo>
                    <a:pt x="837" y="935"/>
                    <a:pt x="855" y="947"/>
                    <a:pt x="880" y="949"/>
                  </a:cubicBezTo>
                  <a:cubicBezTo>
                    <a:pt x="912" y="951"/>
                    <a:pt x="925" y="929"/>
                    <a:pt x="940" y="893"/>
                  </a:cubicBezTo>
                  <a:cubicBezTo>
                    <a:pt x="934" y="885"/>
                    <a:pt x="926" y="871"/>
                    <a:pt x="920" y="862"/>
                  </a:cubicBezTo>
                  <a:cubicBezTo>
                    <a:pt x="866" y="850"/>
                    <a:pt x="845" y="872"/>
                    <a:pt x="833" y="908"/>
                  </a:cubicBezTo>
                  <a:close/>
                  <a:moveTo>
                    <a:pt x="877" y="730"/>
                  </a:moveTo>
                  <a:cubicBezTo>
                    <a:pt x="896" y="723"/>
                    <a:pt x="900" y="708"/>
                    <a:pt x="899" y="687"/>
                  </a:cubicBezTo>
                  <a:cubicBezTo>
                    <a:pt x="883" y="669"/>
                    <a:pt x="865" y="660"/>
                    <a:pt x="845" y="672"/>
                  </a:cubicBezTo>
                  <a:cubicBezTo>
                    <a:pt x="828" y="682"/>
                    <a:pt x="825" y="700"/>
                    <a:pt x="829" y="719"/>
                  </a:cubicBezTo>
                  <a:cubicBezTo>
                    <a:pt x="842" y="738"/>
                    <a:pt x="858" y="738"/>
                    <a:pt x="877" y="730"/>
                  </a:cubicBezTo>
                  <a:close/>
                  <a:moveTo>
                    <a:pt x="577" y="300"/>
                  </a:moveTo>
                  <a:cubicBezTo>
                    <a:pt x="560" y="296"/>
                    <a:pt x="542" y="309"/>
                    <a:pt x="536" y="329"/>
                  </a:cubicBezTo>
                  <a:cubicBezTo>
                    <a:pt x="530" y="347"/>
                    <a:pt x="540" y="365"/>
                    <a:pt x="561" y="371"/>
                  </a:cubicBezTo>
                  <a:cubicBezTo>
                    <a:pt x="578" y="376"/>
                    <a:pt x="598" y="363"/>
                    <a:pt x="602" y="344"/>
                  </a:cubicBezTo>
                  <a:cubicBezTo>
                    <a:pt x="606" y="328"/>
                    <a:pt x="592" y="304"/>
                    <a:pt x="577" y="300"/>
                  </a:cubicBezTo>
                  <a:close/>
                  <a:moveTo>
                    <a:pt x="411" y="806"/>
                  </a:moveTo>
                  <a:cubicBezTo>
                    <a:pt x="399" y="805"/>
                    <a:pt x="380" y="807"/>
                    <a:pt x="374" y="815"/>
                  </a:cubicBezTo>
                  <a:cubicBezTo>
                    <a:pt x="358" y="836"/>
                    <a:pt x="369" y="856"/>
                    <a:pt x="388" y="870"/>
                  </a:cubicBezTo>
                  <a:cubicBezTo>
                    <a:pt x="413" y="869"/>
                    <a:pt x="432" y="861"/>
                    <a:pt x="435" y="835"/>
                  </a:cubicBezTo>
                  <a:cubicBezTo>
                    <a:pt x="437" y="818"/>
                    <a:pt x="426" y="807"/>
                    <a:pt x="411" y="806"/>
                  </a:cubicBezTo>
                  <a:close/>
                  <a:moveTo>
                    <a:pt x="457" y="519"/>
                  </a:moveTo>
                  <a:cubicBezTo>
                    <a:pt x="460" y="534"/>
                    <a:pt x="463" y="550"/>
                    <a:pt x="467" y="570"/>
                  </a:cubicBezTo>
                  <a:cubicBezTo>
                    <a:pt x="486" y="562"/>
                    <a:pt x="501" y="555"/>
                    <a:pt x="515" y="549"/>
                  </a:cubicBezTo>
                  <a:cubicBezTo>
                    <a:pt x="502" y="498"/>
                    <a:pt x="496" y="495"/>
                    <a:pt x="457" y="519"/>
                  </a:cubicBezTo>
                  <a:close/>
                  <a:moveTo>
                    <a:pt x="407" y="342"/>
                  </a:moveTo>
                  <a:cubicBezTo>
                    <a:pt x="387" y="352"/>
                    <a:pt x="388" y="376"/>
                    <a:pt x="411" y="405"/>
                  </a:cubicBezTo>
                  <a:cubicBezTo>
                    <a:pt x="450" y="384"/>
                    <a:pt x="459" y="371"/>
                    <a:pt x="447" y="351"/>
                  </a:cubicBezTo>
                  <a:cubicBezTo>
                    <a:pt x="437" y="335"/>
                    <a:pt x="422" y="334"/>
                    <a:pt x="407" y="342"/>
                  </a:cubicBezTo>
                  <a:close/>
                  <a:moveTo>
                    <a:pt x="400" y="523"/>
                  </a:moveTo>
                  <a:cubicBezTo>
                    <a:pt x="403" y="513"/>
                    <a:pt x="398" y="496"/>
                    <a:pt x="390" y="487"/>
                  </a:cubicBezTo>
                  <a:cubicBezTo>
                    <a:pt x="378" y="470"/>
                    <a:pt x="358" y="475"/>
                    <a:pt x="345" y="485"/>
                  </a:cubicBezTo>
                  <a:cubicBezTo>
                    <a:pt x="325" y="500"/>
                    <a:pt x="326" y="522"/>
                    <a:pt x="340" y="545"/>
                  </a:cubicBezTo>
                  <a:cubicBezTo>
                    <a:pt x="367" y="551"/>
                    <a:pt x="391" y="550"/>
                    <a:pt x="400" y="523"/>
                  </a:cubicBezTo>
                  <a:close/>
                  <a:moveTo>
                    <a:pt x="544" y="199"/>
                  </a:moveTo>
                  <a:cubicBezTo>
                    <a:pt x="529" y="217"/>
                    <a:pt x="535" y="229"/>
                    <a:pt x="569" y="256"/>
                  </a:cubicBezTo>
                  <a:cubicBezTo>
                    <a:pt x="610" y="246"/>
                    <a:pt x="612" y="243"/>
                    <a:pt x="612" y="201"/>
                  </a:cubicBezTo>
                  <a:cubicBezTo>
                    <a:pt x="579" y="179"/>
                    <a:pt x="560" y="179"/>
                    <a:pt x="544" y="199"/>
                  </a:cubicBezTo>
                  <a:close/>
                  <a:moveTo>
                    <a:pt x="371" y="651"/>
                  </a:moveTo>
                  <a:cubicBezTo>
                    <a:pt x="372" y="698"/>
                    <a:pt x="377" y="708"/>
                    <a:pt x="399" y="708"/>
                  </a:cubicBezTo>
                  <a:cubicBezTo>
                    <a:pt x="424" y="707"/>
                    <a:pt x="431" y="689"/>
                    <a:pt x="427" y="640"/>
                  </a:cubicBezTo>
                  <a:cubicBezTo>
                    <a:pt x="405" y="638"/>
                    <a:pt x="385" y="628"/>
                    <a:pt x="371" y="651"/>
                  </a:cubicBezTo>
                  <a:close/>
                  <a:moveTo>
                    <a:pt x="288" y="962"/>
                  </a:moveTo>
                  <a:cubicBezTo>
                    <a:pt x="285" y="977"/>
                    <a:pt x="282" y="993"/>
                    <a:pt x="279" y="1008"/>
                  </a:cubicBezTo>
                  <a:cubicBezTo>
                    <a:pt x="305" y="1037"/>
                    <a:pt x="320" y="1041"/>
                    <a:pt x="342" y="1026"/>
                  </a:cubicBezTo>
                  <a:cubicBezTo>
                    <a:pt x="362" y="1012"/>
                    <a:pt x="368" y="991"/>
                    <a:pt x="357" y="974"/>
                  </a:cubicBezTo>
                  <a:cubicBezTo>
                    <a:pt x="341" y="949"/>
                    <a:pt x="326" y="946"/>
                    <a:pt x="288" y="962"/>
                  </a:cubicBezTo>
                  <a:close/>
                  <a:moveTo>
                    <a:pt x="587" y="446"/>
                  </a:moveTo>
                  <a:cubicBezTo>
                    <a:pt x="579" y="440"/>
                    <a:pt x="560" y="438"/>
                    <a:pt x="551" y="443"/>
                  </a:cubicBezTo>
                  <a:cubicBezTo>
                    <a:pt x="536" y="450"/>
                    <a:pt x="540" y="468"/>
                    <a:pt x="562" y="493"/>
                  </a:cubicBezTo>
                  <a:cubicBezTo>
                    <a:pt x="591" y="477"/>
                    <a:pt x="601" y="458"/>
                    <a:pt x="587" y="446"/>
                  </a:cubicBezTo>
                  <a:close/>
                  <a:moveTo>
                    <a:pt x="565" y="605"/>
                  </a:moveTo>
                  <a:cubicBezTo>
                    <a:pt x="551" y="598"/>
                    <a:pt x="538" y="605"/>
                    <a:pt x="533" y="621"/>
                  </a:cubicBezTo>
                  <a:cubicBezTo>
                    <a:pt x="529" y="636"/>
                    <a:pt x="534" y="648"/>
                    <a:pt x="548" y="649"/>
                  </a:cubicBezTo>
                  <a:cubicBezTo>
                    <a:pt x="558" y="650"/>
                    <a:pt x="569" y="644"/>
                    <a:pt x="587" y="638"/>
                  </a:cubicBezTo>
                  <a:cubicBezTo>
                    <a:pt x="577" y="622"/>
                    <a:pt x="573" y="608"/>
                    <a:pt x="565" y="605"/>
                  </a:cubicBezTo>
                  <a:close/>
                  <a:moveTo>
                    <a:pt x="499" y="863"/>
                  </a:moveTo>
                  <a:cubicBezTo>
                    <a:pt x="494" y="881"/>
                    <a:pt x="494" y="900"/>
                    <a:pt x="514" y="911"/>
                  </a:cubicBezTo>
                  <a:cubicBezTo>
                    <a:pt x="529" y="919"/>
                    <a:pt x="545" y="931"/>
                    <a:pt x="560" y="916"/>
                  </a:cubicBezTo>
                  <a:cubicBezTo>
                    <a:pt x="585" y="892"/>
                    <a:pt x="572" y="866"/>
                    <a:pt x="560" y="838"/>
                  </a:cubicBezTo>
                  <a:cubicBezTo>
                    <a:pt x="531" y="835"/>
                    <a:pt x="508" y="836"/>
                    <a:pt x="499" y="8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415689" y="2717"/>
              <a:ext cx="8729095" cy="6857328"/>
            </a:xfrm>
            <a:custGeom>
              <a:avLst/>
              <a:gdLst/>
              <a:ahLst/>
              <a:cxnLst/>
              <a:rect l="0" t="0" r="r" b="b"/>
              <a:pathLst>
                <a:path w="2749" h="2159">
                  <a:moveTo>
                    <a:pt x="200" y="56"/>
                  </a:moveTo>
                  <a:cubicBezTo>
                    <a:pt x="208" y="50"/>
                    <a:pt x="216" y="44"/>
                    <a:pt x="227" y="34"/>
                  </a:cubicBezTo>
                  <a:cubicBezTo>
                    <a:pt x="223" y="23"/>
                    <a:pt x="221" y="11"/>
                    <a:pt x="21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52" y="11"/>
                    <a:pt x="154" y="27"/>
                    <a:pt x="163" y="39"/>
                  </a:cubicBezTo>
                  <a:cubicBezTo>
                    <a:pt x="173" y="51"/>
                    <a:pt x="185" y="58"/>
                    <a:pt x="200" y="56"/>
                  </a:cubicBezTo>
                  <a:close/>
                  <a:moveTo>
                    <a:pt x="155" y="420"/>
                  </a:moveTo>
                  <a:cubicBezTo>
                    <a:pt x="149" y="428"/>
                    <a:pt x="147" y="441"/>
                    <a:pt x="149" y="450"/>
                  </a:cubicBezTo>
                  <a:cubicBezTo>
                    <a:pt x="153" y="465"/>
                    <a:pt x="174" y="467"/>
                    <a:pt x="206" y="458"/>
                  </a:cubicBezTo>
                  <a:cubicBezTo>
                    <a:pt x="216" y="430"/>
                    <a:pt x="215" y="422"/>
                    <a:pt x="200" y="413"/>
                  </a:cubicBezTo>
                  <a:cubicBezTo>
                    <a:pt x="189" y="405"/>
                    <a:pt x="164" y="408"/>
                    <a:pt x="155" y="420"/>
                  </a:cubicBezTo>
                  <a:close/>
                  <a:moveTo>
                    <a:pt x="89" y="146"/>
                  </a:moveTo>
                  <a:cubicBezTo>
                    <a:pt x="103" y="146"/>
                    <a:pt x="113" y="139"/>
                    <a:pt x="118" y="124"/>
                  </a:cubicBezTo>
                  <a:cubicBezTo>
                    <a:pt x="123" y="104"/>
                    <a:pt x="119" y="97"/>
                    <a:pt x="90" y="78"/>
                  </a:cubicBezTo>
                  <a:cubicBezTo>
                    <a:pt x="64" y="90"/>
                    <a:pt x="59" y="98"/>
                    <a:pt x="62" y="117"/>
                  </a:cubicBezTo>
                  <a:cubicBezTo>
                    <a:pt x="65" y="133"/>
                    <a:pt x="77" y="147"/>
                    <a:pt x="89" y="146"/>
                  </a:cubicBezTo>
                  <a:close/>
                  <a:moveTo>
                    <a:pt x="299" y="337"/>
                  </a:moveTo>
                  <a:cubicBezTo>
                    <a:pt x="302" y="354"/>
                    <a:pt x="304" y="368"/>
                    <a:pt x="321" y="368"/>
                  </a:cubicBezTo>
                  <a:cubicBezTo>
                    <a:pt x="327" y="369"/>
                    <a:pt x="336" y="364"/>
                    <a:pt x="339" y="358"/>
                  </a:cubicBezTo>
                  <a:cubicBezTo>
                    <a:pt x="347" y="342"/>
                    <a:pt x="337" y="332"/>
                    <a:pt x="322" y="322"/>
                  </a:cubicBezTo>
                  <a:cubicBezTo>
                    <a:pt x="314" y="327"/>
                    <a:pt x="306" y="332"/>
                    <a:pt x="299" y="337"/>
                  </a:cubicBezTo>
                  <a:close/>
                  <a:moveTo>
                    <a:pt x="119" y="277"/>
                  </a:moveTo>
                  <a:cubicBezTo>
                    <a:pt x="123" y="291"/>
                    <a:pt x="139" y="296"/>
                    <a:pt x="163" y="293"/>
                  </a:cubicBezTo>
                  <a:cubicBezTo>
                    <a:pt x="175" y="265"/>
                    <a:pt x="177" y="250"/>
                    <a:pt x="162" y="244"/>
                  </a:cubicBezTo>
                  <a:cubicBezTo>
                    <a:pt x="152" y="239"/>
                    <a:pt x="137" y="240"/>
                    <a:pt x="126" y="244"/>
                  </a:cubicBezTo>
                  <a:cubicBezTo>
                    <a:pt x="113" y="250"/>
                    <a:pt x="116" y="265"/>
                    <a:pt x="119" y="277"/>
                  </a:cubicBezTo>
                  <a:close/>
                  <a:moveTo>
                    <a:pt x="212" y="173"/>
                  </a:moveTo>
                  <a:cubicBezTo>
                    <a:pt x="203" y="162"/>
                    <a:pt x="198" y="144"/>
                    <a:pt x="179" y="152"/>
                  </a:cubicBezTo>
                  <a:cubicBezTo>
                    <a:pt x="169" y="156"/>
                    <a:pt x="160" y="164"/>
                    <a:pt x="163" y="178"/>
                  </a:cubicBezTo>
                  <a:cubicBezTo>
                    <a:pt x="168" y="195"/>
                    <a:pt x="180" y="200"/>
                    <a:pt x="198" y="197"/>
                  </a:cubicBezTo>
                  <a:cubicBezTo>
                    <a:pt x="202" y="190"/>
                    <a:pt x="207" y="182"/>
                    <a:pt x="212" y="173"/>
                  </a:cubicBezTo>
                  <a:close/>
                  <a:moveTo>
                    <a:pt x="348" y="281"/>
                  </a:moveTo>
                  <a:cubicBezTo>
                    <a:pt x="359" y="278"/>
                    <a:pt x="364" y="269"/>
                    <a:pt x="359" y="257"/>
                  </a:cubicBezTo>
                  <a:cubicBezTo>
                    <a:pt x="356" y="247"/>
                    <a:pt x="348" y="242"/>
                    <a:pt x="339" y="248"/>
                  </a:cubicBezTo>
                  <a:cubicBezTo>
                    <a:pt x="333" y="252"/>
                    <a:pt x="329" y="260"/>
                    <a:pt x="321" y="271"/>
                  </a:cubicBezTo>
                  <a:cubicBezTo>
                    <a:pt x="334" y="276"/>
                    <a:pt x="342" y="282"/>
                    <a:pt x="348" y="281"/>
                  </a:cubicBezTo>
                  <a:close/>
                  <a:moveTo>
                    <a:pt x="525" y="375"/>
                  </a:moveTo>
                  <a:cubicBezTo>
                    <a:pt x="538" y="380"/>
                    <a:pt x="547" y="374"/>
                    <a:pt x="552" y="363"/>
                  </a:cubicBezTo>
                  <a:cubicBezTo>
                    <a:pt x="559" y="348"/>
                    <a:pt x="548" y="335"/>
                    <a:pt x="523" y="329"/>
                  </a:cubicBezTo>
                  <a:cubicBezTo>
                    <a:pt x="509" y="357"/>
                    <a:pt x="510" y="369"/>
                    <a:pt x="525" y="375"/>
                  </a:cubicBezTo>
                  <a:close/>
                  <a:moveTo>
                    <a:pt x="499" y="273"/>
                  </a:moveTo>
                  <a:cubicBezTo>
                    <a:pt x="513" y="277"/>
                    <a:pt x="523" y="265"/>
                    <a:pt x="526" y="254"/>
                  </a:cubicBezTo>
                  <a:cubicBezTo>
                    <a:pt x="531" y="237"/>
                    <a:pt x="521" y="225"/>
                    <a:pt x="503" y="218"/>
                  </a:cubicBezTo>
                  <a:cubicBezTo>
                    <a:pt x="485" y="226"/>
                    <a:pt x="472" y="237"/>
                    <a:pt x="478" y="256"/>
                  </a:cubicBezTo>
                  <a:cubicBezTo>
                    <a:pt x="481" y="264"/>
                    <a:pt x="491" y="271"/>
                    <a:pt x="499" y="273"/>
                  </a:cubicBezTo>
                  <a:close/>
                  <a:moveTo>
                    <a:pt x="473" y="460"/>
                  </a:moveTo>
                  <a:cubicBezTo>
                    <a:pt x="484" y="455"/>
                    <a:pt x="489" y="440"/>
                    <a:pt x="484" y="426"/>
                  </a:cubicBezTo>
                  <a:cubicBezTo>
                    <a:pt x="479" y="413"/>
                    <a:pt x="466" y="407"/>
                    <a:pt x="451" y="413"/>
                  </a:cubicBezTo>
                  <a:cubicBezTo>
                    <a:pt x="440" y="417"/>
                    <a:pt x="434" y="433"/>
                    <a:pt x="439" y="446"/>
                  </a:cubicBezTo>
                  <a:cubicBezTo>
                    <a:pt x="444" y="457"/>
                    <a:pt x="462" y="464"/>
                    <a:pt x="473" y="460"/>
                  </a:cubicBezTo>
                  <a:close/>
                  <a:moveTo>
                    <a:pt x="350" y="99"/>
                  </a:moveTo>
                  <a:cubicBezTo>
                    <a:pt x="357" y="94"/>
                    <a:pt x="367" y="85"/>
                    <a:pt x="367" y="78"/>
                  </a:cubicBezTo>
                  <a:cubicBezTo>
                    <a:pt x="367" y="59"/>
                    <a:pt x="353" y="52"/>
                    <a:pt x="335" y="53"/>
                  </a:cubicBezTo>
                  <a:cubicBezTo>
                    <a:pt x="322" y="64"/>
                    <a:pt x="314" y="76"/>
                    <a:pt x="324" y="93"/>
                  </a:cubicBezTo>
                  <a:cubicBezTo>
                    <a:pt x="330" y="103"/>
                    <a:pt x="341" y="105"/>
                    <a:pt x="350" y="99"/>
                  </a:cubicBezTo>
                  <a:close/>
                  <a:moveTo>
                    <a:pt x="443" y="98"/>
                  </a:moveTo>
                  <a:cubicBezTo>
                    <a:pt x="461" y="93"/>
                    <a:pt x="467" y="78"/>
                    <a:pt x="465" y="60"/>
                  </a:cubicBezTo>
                  <a:cubicBezTo>
                    <a:pt x="445" y="40"/>
                    <a:pt x="436" y="38"/>
                    <a:pt x="421" y="48"/>
                  </a:cubicBezTo>
                  <a:cubicBezTo>
                    <a:pt x="411" y="55"/>
                    <a:pt x="405" y="64"/>
                    <a:pt x="410" y="76"/>
                  </a:cubicBezTo>
                  <a:cubicBezTo>
                    <a:pt x="415" y="89"/>
                    <a:pt x="431" y="102"/>
                    <a:pt x="443" y="98"/>
                  </a:cubicBezTo>
                  <a:close/>
                  <a:moveTo>
                    <a:pt x="419" y="258"/>
                  </a:moveTo>
                  <a:cubicBezTo>
                    <a:pt x="412" y="271"/>
                    <a:pt x="406" y="281"/>
                    <a:pt x="401" y="291"/>
                  </a:cubicBezTo>
                  <a:cubicBezTo>
                    <a:pt x="430" y="314"/>
                    <a:pt x="435" y="313"/>
                    <a:pt x="447" y="283"/>
                  </a:cubicBezTo>
                  <a:cubicBezTo>
                    <a:pt x="439" y="276"/>
                    <a:pt x="430" y="268"/>
                    <a:pt x="419" y="258"/>
                  </a:cubicBezTo>
                  <a:close/>
                  <a:moveTo>
                    <a:pt x="343" y="430"/>
                  </a:moveTo>
                  <a:cubicBezTo>
                    <a:pt x="340" y="439"/>
                    <a:pt x="338" y="448"/>
                    <a:pt x="335" y="456"/>
                  </a:cubicBezTo>
                  <a:cubicBezTo>
                    <a:pt x="348" y="475"/>
                    <a:pt x="362" y="475"/>
                    <a:pt x="376" y="465"/>
                  </a:cubicBezTo>
                  <a:cubicBezTo>
                    <a:pt x="386" y="458"/>
                    <a:pt x="384" y="448"/>
                    <a:pt x="379" y="438"/>
                  </a:cubicBezTo>
                  <a:cubicBezTo>
                    <a:pt x="371" y="421"/>
                    <a:pt x="358" y="422"/>
                    <a:pt x="343" y="430"/>
                  </a:cubicBezTo>
                  <a:close/>
                  <a:moveTo>
                    <a:pt x="263" y="476"/>
                  </a:moveTo>
                  <a:cubicBezTo>
                    <a:pt x="236" y="486"/>
                    <a:pt x="228" y="494"/>
                    <a:pt x="229" y="511"/>
                  </a:cubicBezTo>
                  <a:cubicBezTo>
                    <a:pt x="230" y="522"/>
                    <a:pt x="236" y="530"/>
                    <a:pt x="247" y="532"/>
                  </a:cubicBezTo>
                  <a:cubicBezTo>
                    <a:pt x="260" y="534"/>
                    <a:pt x="271" y="532"/>
                    <a:pt x="277" y="519"/>
                  </a:cubicBezTo>
                  <a:cubicBezTo>
                    <a:pt x="285" y="502"/>
                    <a:pt x="281" y="487"/>
                    <a:pt x="263" y="476"/>
                  </a:cubicBezTo>
                  <a:close/>
                  <a:moveTo>
                    <a:pt x="260" y="310"/>
                  </a:moveTo>
                  <a:cubicBezTo>
                    <a:pt x="274" y="294"/>
                    <a:pt x="272" y="278"/>
                    <a:pt x="260" y="262"/>
                  </a:cubicBezTo>
                  <a:cubicBezTo>
                    <a:pt x="228" y="265"/>
                    <a:pt x="219" y="271"/>
                    <a:pt x="221" y="287"/>
                  </a:cubicBezTo>
                  <a:cubicBezTo>
                    <a:pt x="223" y="305"/>
                    <a:pt x="234" y="311"/>
                    <a:pt x="260" y="310"/>
                  </a:cubicBezTo>
                  <a:close/>
                  <a:moveTo>
                    <a:pt x="325" y="191"/>
                  </a:moveTo>
                  <a:cubicBezTo>
                    <a:pt x="313" y="182"/>
                    <a:pt x="303" y="168"/>
                    <a:pt x="288" y="181"/>
                  </a:cubicBezTo>
                  <a:cubicBezTo>
                    <a:pt x="283" y="186"/>
                    <a:pt x="280" y="199"/>
                    <a:pt x="283" y="203"/>
                  </a:cubicBezTo>
                  <a:cubicBezTo>
                    <a:pt x="288" y="211"/>
                    <a:pt x="299" y="220"/>
                    <a:pt x="307" y="221"/>
                  </a:cubicBezTo>
                  <a:cubicBezTo>
                    <a:pt x="323" y="221"/>
                    <a:pt x="323" y="206"/>
                    <a:pt x="325" y="191"/>
                  </a:cubicBezTo>
                  <a:close/>
                  <a:moveTo>
                    <a:pt x="65" y="222"/>
                  </a:moveTo>
                  <a:cubicBezTo>
                    <a:pt x="51" y="209"/>
                    <a:pt x="35" y="209"/>
                    <a:pt x="20" y="219"/>
                  </a:cubicBezTo>
                  <a:cubicBezTo>
                    <a:pt x="0" y="232"/>
                    <a:pt x="3" y="250"/>
                    <a:pt x="10" y="277"/>
                  </a:cubicBezTo>
                  <a:cubicBezTo>
                    <a:pt x="16" y="279"/>
                    <a:pt x="28" y="283"/>
                    <a:pt x="35" y="286"/>
                  </a:cubicBezTo>
                  <a:cubicBezTo>
                    <a:pt x="71" y="270"/>
                    <a:pt x="73" y="248"/>
                    <a:pt x="65" y="222"/>
                  </a:cubicBezTo>
                  <a:close/>
                  <a:moveTo>
                    <a:pt x="303" y="635"/>
                  </a:moveTo>
                  <a:cubicBezTo>
                    <a:pt x="293" y="644"/>
                    <a:pt x="291" y="662"/>
                    <a:pt x="300" y="675"/>
                  </a:cubicBezTo>
                  <a:cubicBezTo>
                    <a:pt x="311" y="691"/>
                    <a:pt x="321" y="692"/>
                    <a:pt x="349" y="681"/>
                  </a:cubicBezTo>
                  <a:cubicBezTo>
                    <a:pt x="353" y="671"/>
                    <a:pt x="357" y="661"/>
                    <a:pt x="361" y="649"/>
                  </a:cubicBezTo>
                  <a:cubicBezTo>
                    <a:pt x="336" y="627"/>
                    <a:pt x="318" y="623"/>
                    <a:pt x="303" y="635"/>
                  </a:cubicBezTo>
                  <a:close/>
                  <a:moveTo>
                    <a:pt x="321" y="556"/>
                  </a:moveTo>
                  <a:cubicBezTo>
                    <a:pt x="324" y="570"/>
                    <a:pt x="334" y="576"/>
                    <a:pt x="348" y="575"/>
                  </a:cubicBezTo>
                  <a:cubicBezTo>
                    <a:pt x="364" y="573"/>
                    <a:pt x="375" y="557"/>
                    <a:pt x="376" y="532"/>
                  </a:cubicBezTo>
                  <a:cubicBezTo>
                    <a:pt x="366" y="527"/>
                    <a:pt x="356" y="521"/>
                    <a:pt x="347" y="516"/>
                  </a:cubicBezTo>
                  <a:cubicBezTo>
                    <a:pt x="322" y="528"/>
                    <a:pt x="316" y="538"/>
                    <a:pt x="321" y="556"/>
                  </a:cubicBezTo>
                  <a:close/>
                  <a:moveTo>
                    <a:pt x="251" y="145"/>
                  </a:moveTo>
                  <a:cubicBezTo>
                    <a:pt x="269" y="134"/>
                    <a:pt x="282" y="124"/>
                    <a:pt x="275" y="104"/>
                  </a:cubicBezTo>
                  <a:cubicBezTo>
                    <a:pt x="271" y="92"/>
                    <a:pt x="262" y="81"/>
                    <a:pt x="246" y="83"/>
                  </a:cubicBezTo>
                  <a:cubicBezTo>
                    <a:pt x="234" y="85"/>
                    <a:pt x="220" y="85"/>
                    <a:pt x="217" y="100"/>
                  </a:cubicBezTo>
                  <a:cubicBezTo>
                    <a:pt x="214" y="125"/>
                    <a:pt x="232" y="134"/>
                    <a:pt x="251" y="145"/>
                  </a:cubicBezTo>
                  <a:close/>
                  <a:moveTo>
                    <a:pt x="67" y="361"/>
                  </a:moveTo>
                  <a:cubicBezTo>
                    <a:pt x="62" y="348"/>
                    <a:pt x="47" y="343"/>
                    <a:pt x="31" y="349"/>
                  </a:cubicBezTo>
                  <a:cubicBezTo>
                    <a:pt x="13" y="357"/>
                    <a:pt x="6" y="370"/>
                    <a:pt x="13" y="385"/>
                  </a:cubicBezTo>
                  <a:cubicBezTo>
                    <a:pt x="20" y="399"/>
                    <a:pt x="38" y="408"/>
                    <a:pt x="51" y="403"/>
                  </a:cubicBezTo>
                  <a:cubicBezTo>
                    <a:pt x="66" y="397"/>
                    <a:pt x="74" y="377"/>
                    <a:pt x="67" y="361"/>
                  </a:cubicBezTo>
                  <a:close/>
                  <a:moveTo>
                    <a:pt x="63" y="468"/>
                  </a:moveTo>
                  <a:cubicBezTo>
                    <a:pt x="40" y="507"/>
                    <a:pt x="46" y="519"/>
                    <a:pt x="91" y="530"/>
                  </a:cubicBezTo>
                  <a:cubicBezTo>
                    <a:pt x="115" y="513"/>
                    <a:pt x="119" y="507"/>
                    <a:pt x="113" y="489"/>
                  </a:cubicBezTo>
                  <a:cubicBezTo>
                    <a:pt x="106" y="468"/>
                    <a:pt x="98" y="465"/>
                    <a:pt x="63" y="468"/>
                  </a:cubicBezTo>
                  <a:close/>
                  <a:moveTo>
                    <a:pt x="159" y="363"/>
                  </a:moveTo>
                  <a:cubicBezTo>
                    <a:pt x="165" y="349"/>
                    <a:pt x="158" y="338"/>
                    <a:pt x="148" y="328"/>
                  </a:cubicBezTo>
                  <a:cubicBezTo>
                    <a:pt x="133" y="323"/>
                    <a:pt x="123" y="331"/>
                    <a:pt x="116" y="343"/>
                  </a:cubicBezTo>
                  <a:cubicBezTo>
                    <a:pt x="108" y="355"/>
                    <a:pt x="113" y="366"/>
                    <a:pt x="122" y="377"/>
                  </a:cubicBezTo>
                  <a:cubicBezTo>
                    <a:pt x="139" y="381"/>
                    <a:pt x="153" y="378"/>
                    <a:pt x="159" y="363"/>
                  </a:cubicBezTo>
                  <a:close/>
                  <a:moveTo>
                    <a:pt x="178" y="583"/>
                  </a:moveTo>
                  <a:cubicBezTo>
                    <a:pt x="156" y="588"/>
                    <a:pt x="151" y="606"/>
                    <a:pt x="148" y="628"/>
                  </a:cubicBezTo>
                  <a:cubicBezTo>
                    <a:pt x="160" y="635"/>
                    <a:pt x="171" y="642"/>
                    <a:pt x="183" y="650"/>
                  </a:cubicBezTo>
                  <a:cubicBezTo>
                    <a:pt x="211" y="629"/>
                    <a:pt x="218" y="620"/>
                    <a:pt x="214" y="606"/>
                  </a:cubicBezTo>
                  <a:cubicBezTo>
                    <a:pt x="210" y="593"/>
                    <a:pt x="191" y="580"/>
                    <a:pt x="178" y="583"/>
                  </a:cubicBezTo>
                  <a:close/>
                  <a:moveTo>
                    <a:pt x="244" y="357"/>
                  </a:moveTo>
                  <a:cubicBezTo>
                    <a:pt x="231" y="362"/>
                    <a:pt x="222" y="380"/>
                    <a:pt x="226" y="392"/>
                  </a:cubicBezTo>
                  <a:cubicBezTo>
                    <a:pt x="231" y="406"/>
                    <a:pt x="253" y="414"/>
                    <a:pt x="268" y="409"/>
                  </a:cubicBezTo>
                  <a:cubicBezTo>
                    <a:pt x="282" y="404"/>
                    <a:pt x="284" y="394"/>
                    <a:pt x="277" y="376"/>
                  </a:cubicBezTo>
                  <a:cubicBezTo>
                    <a:pt x="270" y="358"/>
                    <a:pt x="259" y="352"/>
                    <a:pt x="244" y="357"/>
                  </a:cubicBezTo>
                  <a:close/>
                  <a:moveTo>
                    <a:pt x="2238" y="410"/>
                  </a:moveTo>
                  <a:cubicBezTo>
                    <a:pt x="2243" y="430"/>
                    <a:pt x="2266" y="437"/>
                    <a:pt x="2300" y="434"/>
                  </a:cubicBezTo>
                  <a:cubicBezTo>
                    <a:pt x="2318" y="393"/>
                    <a:pt x="2320" y="371"/>
                    <a:pt x="2299" y="363"/>
                  </a:cubicBezTo>
                  <a:cubicBezTo>
                    <a:pt x="2284" y="357"/>
                    <a:pt x="2262" y="357"/>
                    <a:pt x="2247" y="364"/>
                  </a:cubicBezTo>
                  <a:cubicBezTo>
                    <a:pt x="2228" y="372"/>
                    <a:pt x="2233" y="394"/>
                    <a:pt x="2238" y="410"/>
                  </a:cubicBezTo>
                  <a:close/>
                  <a:moveTo>
                    <a:pt x="2371" y="261"/>
                  </a:moveTo>
                  <a:cubicBezTo>
                    <a:pt x="2357" y="245"/>
                    <a:pt x="2350" y="220"/>
                    <a:pt x="2323" y="231"/>
                  </a:cubicBezTo>
                  <a:cubicBezTo>
                    <a:pt x="2309" y="237"/>
                    <a:pt x="2296" y="249"/>
                    <a:pt x="2301" y="268"/>
                  </a:cubicBezTo>
                  <a:cubicBezTo>
                    <a:pt x="2307" y="293"/>
                    <a:pt x="2324" y="299"/>
                    <a:pt x="2350" y="296"/>
                  </a:cubicBezTo>
                  <a:cubicBezTo>
                    <a:pt x="2356" y="286"/>
                    <a:pt x="2363" y="274"/>
                    <a:pt x="2371" y="261"/>
                  </a:cubicBezTo>
                  <a:close/>
                  <a:moveTo>
                    <a:pt x="2288" y="616"/>
                  </a:moveTo>
                  <a:cubicBezTo>
                    <a:pt x="2280" y="627"/>
                    <a:pt x="2277" y="646"/>
                    <a:pt x="2280" y="658"/>
                  </a:cubicBezTo>
                  <a:cubicBezTo>
                    <a:pt x="2286" y="680"/>
                    <a:pt x="2317" y="683"/>
                    <a:pt x="2363" y="670"/>
                  </a:cubicBezTo>
                  <a:cubicBezTo>
                    <a:pt x="2376" y="630"/>
                    <a:pt x="2374" y="618"/>
                    <a:pt x="2354" y="605"/>
                  </a:cubicBezTo>
                  <a:cubicBezTo>
                    <a:pt x="2338" y="595"/>
                    <a:pt x="2301" y="598"/>
                    <a:pt x="2288" y="616"/>
                  </a:cubicBezTo>
                  <a:close/>
                  <a:moveTo>
                    <a:pt x="2354" y="94"/>
                  </a:moveTo>
                  <a:cubicBezTo>
                    <a:pt x="2365" y="84"/>
                    <a:pt x="2376" y="75"/>
                    <a:pt x="2391" y="62"/>
                  </a:cubicBezTo>
                  <a:cubicBezTo>
                    <a:pt x="2386" y="46"/>
                    <a:pt x="2384" y="27"/>
                    <a:pt x="2374" y="12"/>
                  </a:cubicBezTo>
                  <a:cubicBezTo>
                    <a:pt x="2372" y="7"/>
                    <a:pt x="2368" y="3"/>
                    <a:pt x="2364" y="0"/>
                  </a:cubicBezTo>
                  <a:cubicBezTo>
                    <a:pt x="2302" y="0"/>
                    <a:pt x="2302" y="0"/>
                    <a:pt x="2302" y="0"/>
                  </a:cubicBezTo>
                  <a:cubicBezTo>
                    <a:pt x="2284" y="15"/>
                    <a:pt x="2283" y="46"/>
                    <a:pt x="2301" y="68"/>
                  </a:cubicBezTo>
                  <a:cubicBezTo>
                    <a:pt x="2314" y="86"/>
                    <a:pt x="2331" y="96"/>
                    <a:pt x="2354" y="94"/>
                  </a:cubicBezTo>
                  <a:close/>
                  <a:moveTo>
                    <a:pt x="1240" y="1828"/>
                  </a:moveTo>
                  <a:cubicBezTo>
                    <a:pt x="1253" y="1825"/>
                    <a:pt x="1263" y="1808"/>
                    <a:pt x="1260" y="1796"/>
                  </a:cubicBezTo>
                  <a:cubicBezTo>
                    <a:pt x="1256" y="1780"/>
                    <a:pt x="1238" y="1773"/>
                    <a:pt x="1220" y="1779"/>
                  </a:cubicBezTo>
                  <a:cubicBezTo>
                    <a:pt x="1205" y="1784"/>
                    <a:pt x="1200" y="1794"/>
                    <a:pt x="1205" y="1808"/>
                  </a:cubicBezTo>
                  <a:cubicBezTo>
                    <a:pt x="1210" y="1823"/>
                    <a:pt x="1227" y="1832"/>
                    <a:pt x="1240" y="1828"/>
                  </a:cubicBezTo>
                  <a:close/>
                  <a:moveTo>
                    <a:pt x="1218" y="2032"/>
                  </a:moveTo>
                  <a:cubicBezTo>
                    <a:pt x="1234" y="2057"/>
                    <a:pt x="1238" y="2057"/>
                    <a:pt x="1259" y="2036"/>
                  </a:cubicBezTo>
                  <a:cubicBezTo>
                    <a:pt x="1257" y="2029"/>
                    <a:pt x="1255" y="2021"/>
                    <a:pt x="1253" y="2014"/>
                  </a:cubicBezTo>
                  <a:cubicBezTo>
                    <a:pt x="1236" y="2011"/>
                    <a:pt x="1224" y="2013"/>
                    <a:pt x="1218" y="2032"/>
                  </a:cubicBezTo>
                  <a:close/>
                  <a:moveTo>
                    <a:pt x="2193" y="223"/>
                  </a:moveTo>
                  <a:cubicBezTo>
                    <a:pt x="2214" y="222"/>
                    <a:pt x="2229" y="213"/>
                    <a:pt x="2235" y="191"/>
                  </a:cubicBezTo>
                  <a:cubicBezTo>
                    <a:pt x="2243" y="162"/>
                    <a:pt x="2238" y="151"/>
                    <a:pt x="2195" y="125"/>
                  </a:cubicBezTo>
                  <a:cubicBezTo>
                    <a:pt x="2158" y="142"/>
                    <a:pt x="2150" y="153"/>
                    <a:pt x="2155" y="181"/>
                  </a:cubicBezTo>
                  <a:cubicBezTo>
                    <a:pt x="2160" y="204"/>
                    <a:pt x="2176" y="223"/>
                    <a:pt x="2193" y="223"/>
                  </a:cubicBezTo>
                  <a:close/>
                  <a:moveTo>
                    <a:pt x="2702" y="154"/>
                  </a:moveTo>
                  <a:cubicBezTo>
                    <a:pt x="2728" y="146"/>
                    <a:pt x="2737" y="125"/>
                    <a:pt x="2734" y="99"/>
                  </a:cubicBezTo>
                  <a:cubicBezTo>
                    <a:pt x="2705" y="71"/>
                    <a:pt x="2691" y="67"/>
                    <a:pt x="2670" y="82"/>
                  </a:cubicBezTo>
                  <a:cubicBezTo>
                    <a:pt x="2656" y="92"/>
                    <a:pt x="2648" y="104"/>
                    <a:pt x="2655" y="122"/>
                  </a:cubicBezTo>
                  <a:cubicBezTo>
                    <a:pt x="2661" y="141"/>
                    <a:pt x="2685" y="159"/>
                    <a:pt x="2702" y="154"/>
                  </a:cubicBezTo>
                  <a:close/>
                  <a:moveTo>
                    <a:pt x="2642" y="430"/>
                  </a:moveTo>
                  <a:cubicBezTo>
                    <a:pt x="2684" y="464"/>
                    <a:pt x="2690" y="463"/>
                    <a:pt x="2708" y="419"/>
                  </a:cubicBezTo>
                  <a:cubicBezTo>
                    <a:pt x="2696" y="409"/>
                    <a:pt x="2684" y="398"/>
                    <a:pt x="2668" y="383"/>
                  </a:cubicBezTo>
                  <a:cubicBezTo>
                    <a:pt x="2658" y="402"/>
                    <a:pt x="2650" y="417"/>
                    <a:pt x="2642" y="430"/>
                  </a:cubicBezTo>
                  <a:close/>
                  <a:moveTo>
                    <a:pt x="2568" y="155"/>
                  </a:moveTo>
                  <a:cubicBezTo>
                    <a:pt x="2579" y="148"/>
                    <a:pt x="2593" y="135"/>
                    <a:pt x="2593" y="124"/>
                  </a:cubicBezTo>
                  <a:cubicBezTo>
                    <a:pt x="2593" y="97"/>
                    <a:pt x="2573" y="88"/>
                    <a:pt x="2547" y="88"/>
                  </a:cubicBezTo>
                  <a:cubicBezTo>
                    <a:pt x="2528" y="104"/>
                    <a:pt x="2518" y="123"/>
                    <a:pt x="2531" y="146"/>
                  </a:cubicBezTo>
                  <a:cubicBezTo>
                    <a:pt x="2540" y="161"/>
                    <a:pt x="2555" y="164"/>
                    <a:pt x="2568" y="155"/>
                  </a:cubicBezTo>
                  <a:close/>
                  <a:moveTo>
                    <a:pt x="2566" y="416"/>
                  </a:moveTo>
                  <a:cubicBezTo>
                    <a:pt x="2582" y="412"/>
                    <a:pt x="2589" y="399"/>
                    <a:pt x="2582" y="382"/>
                  </a:cubicBezTo>
                  <a:cubicBezTo>
                    <a:pt x="2577" y="368"/>
                    <a:pt x="2566" y="361"/>
                    <a:pt x="2553" y="369"/>
                  </a:cubicBezTo>
                  <a:cubicBezTo>
                    <a:pt x="2544" y="374"/>
                    <a:pt x="2539" y="386"/>
                    <a:pt x="2527" y="402"/>
                  </a:cubicBezTo>
                  <a:cubicBezTo>
                    <a:pt x="2546" y="409"/>
                    <a:pt x="2557" y="418"/>
                    <a:pt x="2566" y="416"/>
                  </a:cubicBezTo>
                  <a:close/>
                  <a:moveTo>
                    <a:pt x="2495" y="497"/>
                  </a:moveTo>
                  <a:cubicBezTo>
                    <a:pt x="2499" y="521"/>
                    <a:pt x="2502" y="542"/>
                    <a:pt x="2527" y="542"/>
                  </a:cubicBezTo>
                  <a:cubicBezTo>
                    <a:pt x="2535" y="542"/>
                    <a:pt x="2548" y="535"/>
                    <a:pt x="2552" y="527"/>
                  </a:cubicBezTo>
                  <a:cubicBezTo>
                    <a:pt x="2565" y="504"/>
                    <a:pt x="2550" y="490"/>
                    <a:pt x="2529" y="474"/>
                  </a:cubicBezTo>
                  <a:cubicBezTo>
                    <a:pt x="2517" y="482"/>
                    <a:pt x="2505" y="490"/>
                    <a:pt x="2495" y="497"/>
                  </a:cubicBezTo>
                  <a:close/>
                  <a:moveTo>
                    <a:pt x="713" y="344"/>
                  </a:moveTo>
                  <a:cubicBezTo>
                    <a:pt x="698" y="341"/>
                    <a:pt x="691" y="347"/>
                    <a:pt x="677" y="377"/>
                  </a:cubicBezTo>
                  <a:cubicBezTo>
                    <a:pt x="691" y="406"/>
                    <a:pt x="700" y="411"/>
                    <a:pt x="722" y="406"/>
                  </a:cubicBezTo>
                  <a:cubicBezTo>
                    <a:pt x="736" y="403"/>
                    <a:pt x="743" y="394"/>
                    <a:pt x="743" y="380"/>
                  </a:cubicBezTo>
                  <a:cubicBezTo>
                    <a:pt x="743" y="365"/>
                    <a:pt x="728" y="348"/>
                    <a:pt x="713" y="344"/>
                  </a:cubicBezTo>
                  <a:close/>
                  <a:moveTo>
                    <a:pt x="539" y="131"/>
                  </a:moveTo>
                  <a:cubicBezTo>
                    <a:pt x="551" y="127"/>
                    <a:pt x="558" y="110"/>
                    <a:pt x="553" y="98"/>
                  </a:cubicBezTo>
                  <a:cubicBezTo>
                    <a:pt x="549" y="87"/>
                    <a:pt x="534" y="80"/>
                    <a:pt x="523" y="84"/>
                  </a:cubicBezTo>
                  <a:cubicBezTo>
                    <a:pt x="511" y="87"/>
                    <a:pt x="502" y="101"/>
                    <a:pt x="505" y="111"/>
                  </a:cubicBezTo>
                  <a:cubicBezTo>
                    <a:pt x="508" y="125"/>
                    <a:pt x="525" y="135"/>
                    <a:pt x="539" y="131"/>
                  </a:cubicBezTo>
                  <a:close/>
                  <a:moveTo>
                    <a:pt x="710" y="170"/>
                  </a:moveTo>
                  <a:cubicBezTo>
                    <a:pt x="728" y="164"/>
                    <a:pt x="735" y="142"/>
                    <a:pt x="728" y="120"/>
                  </a:cubicBezTo>
                  <a:cubicBezTo>
                    <a:pt x="722" y="104"/>
                    <a:pt x="698" y="93"/>
                    <a:pt x="681" y="99"/>
                  </a:cubicBezTo>
                  <a:cubicBezTo>
                    <a:pt x="666" y="105"/>
                    <a:pt x="655" y="136"/>
                    <a:pt x="662" y="153"/>
                  </a:cubicBezTo>
                  <a:cubicBezTo>
                    <a:pt x="668" y="169"/>
                    <a:pt x="692" y="177"/>
                    <a:pt x="710" y="170"/>
                  </a:cubicBezTo>
                  <a:close/>
                  <a:moveTo>
                    <a:pt x="588" y="279"/>
                  </a:moveTo>
                  <a:cubicBezTo>
                    <a:pt x="605" y="308"/>
                    <a:pt x="610" y="308"/>
                    <a:pt x="634" y="284"/>
                  </a:cubicBezTo>
                  <a:cubicBezTo>
                    <a:pt x="632" y="276"/>
                    <a:pt x="629" y="267"/>
                    <a:pt x="627" y="259"/>
                  </a:cubicBezTo>
                  <a:cubicBezTo>
                    <a:pt x="608" y="256"/>
                    <a:pt x="594" y="258"/>
                    <a:pt x="588" y="279"/>
                  </a:cubicBezTo>
                  <a:close/>
                  <a:moveTo>
                    <a:pt x="613" y="50"/>
                  </a:moveTo>
                  <a:cubicBezTo>
                    <a:pt x="626" y="46"/>
                    <a:pt x="638" y="27"/>
                    <a:pt x="635" y="14"/>
                  </a:cubicBezTo>
                  <a:cubicBezTo>
                    <a:pt x="634" y="8"/>
                    <a:pt x="631" y="4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0" y="6"/>
                    <a:pt x="569" y="16"/>
                    <a:pt x="573" y="28"/>
                  </a:cubicBezTo>
                  <a:cubicBezTo>
                    <a:pt x="579" y="43"/>
                    <a:pt x="597" y="54"/>
                    <a:pt x="613" y="50"/>
                  </a:cubicBezTo>
                  <a:close/>
                  <a:moveTo>
                    <a:pt x="560" y="461"/>
                  </a:moveTo>
                  <a:cubicBezTo>
                    <a:pt x="572" y="470"/>
                    <a:pt x="583" y="480"/>
                    <a:pt x="593" y="466"/>
                  </a:cubicBezTo>
                  <a:cubicBezTo>
                    <a:pt x="598" y="458"/>
                    <a:pt x="601" y="445"/>
                    <a:pt x="598" y="436"/>
                  </a:cubicBezTo>
                  <a:cubicBezTo>
                    <a:pt x="594" y="420"/>
                    <a:pt x="579" y="422"/>
                    <a:pt x="561" y="426"/>
                  </a:cubicBezTo>
                  <a:cubicBezTo>
                    <a:pt x="560" y="439"/>
                    <a:pt x="560" y="451"/>
                    <a:pt x="560" y="461"/>
                  </a:cubicBezTo>
                  <a:close/>
                  <a:moveTo>
                    <a:pt x="605" y="224"/>
                  </a:moveTo>
                  <a:cubicBezTo>
                    <a:pt x="618" y="218"/>
                    <a:pt x="625" y="199"/>
                    <a:pt x="618" y="184"/>
                  </a:cubicBezTo>
                  <a:cubicBezTo>
                    <a:pt x="612" y="168"/>
                    <a:pt x="594" y="160"/>
                    <a:pt x="578" y="167"/>
                  </a:cubicBezTo>
                  <a:cubicBezTo>
                    <a:pt x="562" y="173"/>
                    <a:pt x="553" y="192"/>
                    <a:pt x="560" y="208"/>
                  </a:cubicBezTo>
                  <a:cubicBezTo>
                    <a:pt x="567" y="223"/>
                    <a:pt x="590" y="231"/>
                    <a:pt x="605" y="224"/>
                  </a:cubicBezTo>
                  <a:close/>
                  <a:moveTo>
                    <a:pt x="701" y="276"/>
                  </a:moveTo>
                  <a:cubicBezTo>
                    <a:pt x="709" y="288"/>
                    <a:pt x="724" y="291"/>
                    <a:pt x="736" y="284"/>
                  </a:cubicBezTo>
                  <a:cubicBezTo>
                    <a:pt x="748" y="278"/>
                    <a:pt x="757" y="268"/>
                    <a:pt x="755" y="253"/>
                  </a:cubicBezTo>
                  <a:cubicBezTo>
                    <a:pt x="753" y="238"/>
                    <a:pt x="744" y="233"/>
                    <a:pt x="711" y="231"/>
                  </a:cubicBezTo>
                  <a:cubicBezTo>
                    <a:pt x="698" y="245"/>
                    <a:pt x="689" y="259"/>
                    <a:pt x="701" y="276"/>
                  </a:cubicBezTo>
                  <a:close/>
                  <a:moveTo>
                    <a:pt x="971" y="1766"/>
                  </a:moveTo>
                  <a:cubicBezTo>
                    <a:pt x="988" y="1773"/>
                    <a:pt x="997" y="1768"/>
                    <a:pt x="1011" y="1746"/>
                  </a:cubicBezTo>
                  <a:cubicBezTo>
                    <a:pt x="1006" y="1737"/>
                    <a:pt x="1002" y="1727"/>
                    <a:pt x="997" y="1719"/>
                  </a:cubicBezTo>
                  <a:cubicBezTo>
                    <a:pt x="973" y="1714"/>
                    <a:pt x="964" y="1718"/>
                    <a:pt x="958" y="1734"/>
                  </a:cubicBezTo>
                  <a:cubicBezTo>
                    <a:pt x="954" y="1748"/>
                    <a:pt x="959" y="1761"/>
                    <a:pt x="971" y="1766"/>
                  </a:cubicBezTo>
                  <a:close/>
                  <a:moveTo>
                    <a:pt x="1090" y="1871"/>
                  </a:moveTo>
                  <a:cubicBezTo>
                    <a:pt x="1106" y="1866"/>
                    <a:pt x="1111" y="1853"/>
                    <a:pt x="1109" y="1837"/>
                  </a:cubicBezTo>
                  <a:cubicBezTo>
                    <a:pt x="1092" y="1820"/>
                    <a:pt x="1083" y="1818"/>
                    <a:pt x="1070" y="1827"/>
                  </a:cubicBezTo>
                  <a:cubicBezTo>
                    <a:pt x="1061" y="1833"/>
                    <a:pt x="1057" y="1840"/>
                    <a:pt x="1061" y="1852"/>
                  </a:cubicBezTo>
                  <a:cubicBezTo>
                    <a:pt x="1065" y="1863"/>
                    <a:pt x="1079" y="1875"/>
                    <a:pt x="1090" y="1871"/>
                  </a:cubicBezTo>
                  <a:close/>
                  <a:moveTo>
                    <a:pt x="803" y="2030"/>
                  </a:moveTo>
                  <a:cubicBezTo>
                    <a:pt x="806" y="2042"/>
                    <a:pt x="820" y="2046"/>
                    <a:pt x="842" y="2044"/>
                  </a:cubicBezTo>
                  <a:cubicBezTo>
                    <a:pt x="853" y="2019"/>
                    <a:pt x="853" y="2006"/>
                    <a:pt x="841" y="2000"/>
                  </a:cubicBezTo>
                  <a:cubicBezTo>
                    <a:pt x="832" y="1996"/>
                    <a:pt x="818" y="1997"/>
                    <a:pt x="809" y="2001"/>
                  </a:cubicBezTo>
                  <a:cubicBezTo>
                    <a:pt x="797" y="2006"/>
                    <a:pt x="800" y="2019"/>
                    <a:pt x="803" y="2030"/>
                  </a:cubicBezTo>
                  <a:close/>
                  <a:moveTo>
                    <a:pt x="875" y="1834"/>
                  </a:moveTo>
                  <a:cubicBezTo>
                    <a:pt x="882" y="1828"/>
                    <a:pt x="888" y="1823"/>
                    <a:pt x="898" y="1815"/>
                  </a:cubicBezTo>
                  <a:cubicBezTo>
                    <a:pt x="895" y="1805"/>
                    <a:pt x="893" y="1793"/>
                    <a:pt x="887" y="1783"/>
                  </a:cubicBezTo>
                  <a:cubicBezTo>
                    <a:pt x="878" y="1769"/>
                    <a:pt x="856" y="1766"/>
                    <a:pt x="843" y="1776"/>
                  </a:cubicBezTo>
                  <a:cubicBezTo>
                    <a:pt x="832" y="1785"/>
                    <a:pt x="831" y="1804"/>
                    <a:pt x="842" y="1818"/>
                  </a:cubicBezTo>
                  <a:cubicBezTo>
                    <a:pt x="850" y="1829"/>
                    <a:pt x="861" y="1836"/>
                    <a:pt x="875" y="1834"/>
                  </a:cubicBezTo>
                  <a:close/>
                  <a:moveTo>
                    <a:pt x="1105" y="1775"/>
                  </a:moveTo>
                  <a:cubicBezTo>
                    <a:pt x="1131" y="1766"/>
                    <a:pt x="1141" y="1756"/>
                    <a:pt x="1140" y="1740"/>
                  </a:cubicBezTo>
                  <a:cubicBezTo>
                    <a:pt x="1140" y="1727"/>
                    <a:pt x="1130" y="1717"/>
                    <a:pt x="1116" y="1715"/>
                  </a:cubicBezTo>
                  <a:cubicBezTo>
                    <a:pt x="1102" y="1713"/>
                    <a:pt x="1091" y="1717"/>
                    <a:pt x="1084" y="1731"/>
                  </a:cubicBezTo>
                  <a:cubicBezTo>
                    <a:pt x="1077" y="1746"/>
                    <a:pt x="1081" y="1755"/>
                    <a:pt x="1105" y="1775"/>
                  </a:cubicBezTo>
                  <a:close/>
                  <a:moveTo>
                    <a:pt x="2163" y="532"/>
                  </a:moveTo>
                  <a:cubicBezTo>
                    <a:pt x="2155" y="512"/>
                    <a:pt x="2134" y="505"/>
                    <a:pt x="2111" y="514"/>
                  </a:cubicBezTo>
                  <a:cubicBezTo>
                    <a:pt x="2084" y="525"/>
                    <a:pt x="2074" y="544"/>
                    <a:pt x="2084" y="565"/>
                  </a:cubicBezTo>
                  <a:cubicBezTo>
                    <a:pt x="2094" y="586"/>
                    <a:pt x="2120" y="599"/>
                    <a:pt x="2139" y="591"/>
                  </a:cubicBezTo>
                  <a:cubicBezTo>
                    <a:pt x="2160" y="583"/>
                    <a:pt x="2172" y="554"/>
                    <a:pt x="2163" y="532"/>
                  </a:cubicBezTo>
                  <a:close/>
                  <a:moveTo>
                    <a:pt x="2159" y="332"/>
                  </a:moveTo>
                  <a:cubicBezTo>
                    <a:pt x="2139" y="312"/>
                    <a:pt x="2117" y="313"/>
                    <a:pt x="2095" y="327"/>
                  </a:cubicBezTo>
                  <a:cubicBezTo>
                    <a:pt x="2067" y="345"/>
                    <a:pt x="2070" y="371"/>
                    <a:pt x="2080" y="410"/>
                  </a:cubicBezTo>
                  <a:cubicBezTo>
                    <a:pt x="2090" y="414"/>
                    <a:pt x="2106" y="419"/>
                    <a:pt x="2116" y="423"/>
                  </a:cubicBezTo>
                  <a:cubicBezTo>
                    <a:pt x="2168" y="400"/>
                    <a:pt x="2171" y="369"/>
                    <a:pt x="2159" y="332"/>
                  </a:cubicBezTo>
                  <a:close/>
                  <a:moveTo>
                    <a:pt x="2157" y="685"/>
                  </a:moveTo>
                  <a:cubicBezTo>
                    <a:pt x="2124" y="740"/>
                    <a:pt x="2132" y="759"/>
                    <a:pt x="2196" y="774"/>
                  </a:cubicBezTo>
                  <a:cubicBezTo>
                    <a:pt x="2231" y="750"/>
                    <a:pt x="2237" y="740"/>
                    <a:pt x="2228" y="715"/>
                  </a:cubicBezTo>
                  <a:cubicBezTo>
                    <a:pt x="2218" y="685"/>
                    <a:pt x="2206" y="680"/>
                    <a:pt x="2157" y="685"/>
                  </a:cubicBezTo>
                  <a:close/>
                  <a:moveTo>
                    <a:pt x="1330" y="2089"/>
                  </a:moveTo>
                  <a:cubicBezTo>
                    <a:pt x="1316" y="2086"/>
                    <a:pt x="1310" y="2092"/>
                    <a:pt x="1298" y="2119"/>
                  </a:cubicBezTo>
                  <a:cubicBezTo>
                    <a:pt x="1310" y="2144"/>
                    <a:pt x="1318" y="2149"/>
                    <a:pt x="1338" y="2144"/>
                  </a:cubicBezTo>
                  <a:cubicBezTo>
                    <a:pt x="1350" y="2141"/>
                    <a:pt x="1356" y="2133"/>
                    <a:pt x="1356" y="2121"/>
                  </a:cubicBezTo>
                  <a:cubicBezTo>
                    <a:pt x="1356" y="2108"/>
                    <a:pt x="1343" y="2092"/>
                    <a:pt x="1330" y="2089"/>
                  </a:cubicBezTo>
                  <a:close/>
                  <a:moveTo>
                    <a:pt x="1328" y="1989"/>
                  </a:moveTo>
                  <a:cubicBezTo>
                    <a:pt x="1316" y="2001"/>
                    <a:pt x="1308" y="2014"/>
                    <a:pt x="1319" y="2029"/>
                  </a:cubicBezTo>
                  <a:cubicBezTo>
                    <a:pt x="1326" y="2039"/>
                    <a:pt x="1339" y="2042"/>
                    <a:pt x="1350" y="2036"/>
                  </a:cubicBezTo>
                  <a:cubicBezTo>
                    <a:pt x="1360" y="2030"/>
                    <a:pt x="1369" y="2022"/>
                    <a:pt x="1367" y="2008"/>
                  </a:cubicBezTo>
                  <a:cubicBezTo>
                    <a:pt x="1365" y="1995"/>
                    <a:pt x="1357" y="1991"/>
                    <a:pt x="1328" y="1989"/>
                  </a:cubicBezTo>
                  <a:close/>
                  <a:moveTo>
                    <a:pt x="1163" y="2010"/>
                  </a:moveTo>
                  <a:cubicBezTo>
                    <a:pt x="1168" y="1994"/>
                    <a:pt x="1159" y="1984"/>
                    <a:pt x="1143" y="1978"/>
                  </a:cubicBezTo>
                  <a:cubicBezTo>
                    <a:pt x="1127" y="1985"/>
                    <a:pt x="1116" y="1994"/>
                    <a:pt x="1121" y="2011"/>
                  </a:cubicBezTo>
                  <a:cubicBezTo>
                    <a:pt x="1123" y="2018"/>
                    <a:pt x="1133" y="2024"/>
                    <a:pt x="1140" y="2026"/>
                  </a:cubicBezTo>
                  <a:cubicBezTo>
                    <a:pt x="1152" y="2030"/>
                    <a:pt x="1161" y="2020"/>
                    <a:pt x="1163" y="2010"/>
                  </a:cubicBezTo>
                  <a:close/>
                  <a:moveTo>
                    <a:pt x="2295" y="534"/>
                  </a:moveTo>
                  <a:cubicBezTo>
                    <a:pt x="2303" y="514"/>
                    <a:pt x="2293" y="498"/>
                    <a:pt x="2279" y="484"/>
                  </a:cubicBezTo>
                  <a:cubicBezTo>
                    <a:pt x="2257" y="477"/>
                    <a:pt x="2243" y="487"/>
                    <a:pt x="2232" y="505"/>
                  </a:cubicBezTo>
                  <a:cubicBezTo>
                    <a:pt x="2221" y="523"/>
                    <a:pt x="2228" y="538"/>
                    <a:pt x="2241" y="554"/>
                  </a:cubicBezTo>
                  <a:cubicBezTo>
                    <a:pt x="2265" y="560"/>
                    <a:pt x="2285" y="555"/>
                    <a:pt x="2295" y="534"/>
                  </a:cubicBezTo>
                  <a:close/>
                  <a:moveTo>
                    <a:pt x="1327" y="1935"/>
                  </a:moveTo>
                  <a:cubicBezTo>
                    <a:pt x="1343" y="1930"/>
                    <a:pt x="1349" y="1910"/>
                    <a:pt x="1343" y="1891"/>
                  </a:cubicBezTo>
                  <a:cubicBezTo>
                    <a:pt x="1337" y="1876"/>
                    <a:pt x="1316" y="1866"/>
                    <a:pt x="1301" y="1872"/>
                  </a:cubicBezTo>
                  <a:cubicBezTo>
                    <a:pt x="1288" y="1877"/>
                    <a:pt x="1278" y="1904"/>
                    <a:pt x="1285" y="1920"/>
                  </a:cubicBezTo>
                  <a:cubicBezTo>
                    <a:pt x="1290" y="1934"/>
                    <a:pt x="1311" y="1941"/>
                    <a:pt x="1327" y="1935"/>
                  </a:cubicBezTo>
                  <a:close/>
                  <a:moveTo>
                    <a:pt x="1161" y="2076"/>
                  </a:moveTo>
                  <a:cubicBezTo>
                    <a:pt x="1148" y="2101"/>
                    <a:pt x="1149" y="2111"/>
                    <a:pt x="1163" y="2116"/>
                  </a:cubicBezTo>
                  <a:cubicBezTo>
                    <a:pt x="1174" y="2121"/>
                    <a:pt x="1182" y="2115"/>
                    <a:pt x="1187" y="2106"/>
                  </a:cubicBezTo>
                  <a:cubicBezTo>
                    <a:pt x="1193" y="2093"/>
                    <a:pt x="1183" y="2082"/>
                    <a:pt x="1161" y="2076"/>
                  </a:cubicBezTo>
                  <a:close/>
                  <a:moveTo>
                    <a:pt x="2427" y="220"/>
                  </a:moveTo>
                  <a:cubicBezTo>
                    <a:pt x="2452" y="206"/>
                    <a:pt x="2471" y="191"/>
                    <a:pt x="2461" y="163"/>
                  </a:cubicBezTo>
                  <a:cubicBezTo>
                    <a:pt x="2455" y="145"/>
                    <a:pt x="2442" y="129"/>
                    <a:pt x="2419" y="132"/>
                  </a:cubicBezTo>
                  <a:cubicBezTo>
                    <a:pt x="2402" y="135"/>
                    <a:pt x="2381" y="135"/>
                    <a:pt x="2378" y="157"/>
                  </a:cubicBezTo>
                  <a:cubicBezTo>
                    <a:pt x="2373" y="192"/>
                    <a:pt x="2399" y="205"/>
                    <a:pt x="2427" y="220"/>
                  </a:cubicBezTo>
                  <a:close/>
                  <a:moveTo>
                    <a:pt x="1161" y="1858"/>
                  </a:moveTo>
                  <a:cubicBezTo>
                    <a:pt x="1151" y="1861"/>
                    <a:pt x="1143" y="1874"/>
                    <a:pt x="1145" y="1883"/>
                  </a:cubicBezTo>
                  <a:cubicBezTo>
                    <a:pt x="1148" y="1895"/>
                    <a:pt x="1163" y="1904"/>
                    <a:pt x="1175" y="1900"/>
                  </a:cubicBezTo>
                  <a:cubicBezTo>
                    <a:pt x="1185" y="1896"/>
                    <a:pt x="1192" y="1882"/>
                    <a:pt x="1188" y="1871"/>
                  </a:cubicBezTo>
                  <a:cubicBezTo>
                    <a:pt x="1184" y="1861"/>
                    <a:pt x="1171" y="1855"/>
                    <a:pt x="1161" y="1858"/>
                  </a:cubicBezTo>
                  <a:close/>
                  <a:moveTo>
                    <a:pt x="1215" y="2102"/>
                  </a:moveTo>
                  <a:cubicBezTo>
                    <a:pt x="1212" y="2115"/>
                    <a:pt x="1215" y="2124"/>
                    <a:pt x="1227" y="2129"/>
                  </a:cubicBezTo>
                  <a:cubicBezTo>
                    <a:pt x="1241" y="2136"/>
                    <a:pt x="1254" y="2131"/>
                    <a:pt x="1267" y="2111"/>
                  </a:cubicBezTo>
                  <a:cubicBezTo>
                    <a:pt x="1263" y="2103"/>
                    <a:pt x="1259" y="2095"/>
                    <a:pt x="1254" y="2086"/>
                  </a:cubicBezTo>
                  <a:cubicBezTo>
                    <a:pt x="1224" y="2084"/>
                    <a:pt x="1219" y="2087"/>
                    <a:pt x="1215" y="2102"/>
                  </a:cubicBezTo>
                  <a:close/>
                  <a:moveTo>
                    <a:pt x="1234" y="1983"/>
                  </a:moveTo>
                  <a:cubicBezTo>
                    <a:pt x="1245" y="1977"/>
                    <a:pt x="1251" y="1960"/>
                    <a:pt x="1246" y="1947"/>
                  </a:cubicBezTo>
                  <a:cubicBezTo>
                    <a:pt x="1240" y="1933"/>
                    <a:pt x="1224" y="1926"/>
                    <a:pt x="1209" y="1932"/>
                  </a:cubicBezTo>
                  <a:cubicBezTo>
                    <a:pt x="1195" y="1937"/>
                    <a:pt x="1188" y="1955"/>
                    <a:pt x="1194" y="1968"/>
                  </a:cubicBezTo>
                  <a:cubicBezTo>
                    <a:pt x="1200" y="1982"/>
                    <a:pt x="1220" y="1989"/>
                    <a:pt x="1234" y="1983"/>
                  </a:cubicBezTo>
                  <a:close/>
                  <a:moveTo>
                    <a:pt x="2321" y="850"/>
                  </a:moveTo>
                  <a:cubicBezTo>
                    <a:pt x="2290" y="857"/>
                    <a:pt x="2283" y="883"/>
                    <a:pt x="2279" y="914"/>
                  </a:cubicBezTo>
                  <a:cubicBezTo>
                    <a:pt x="2296" y="924"/>
                    <a:pt x="2312" y="935"/>
                    <a:pt x="2329" y="946"/>
                  </a:cubicBezTo>
                  <a:cubicBezTo>
                    <a:pt x="2370" y="917"/>
                    <a:pt x="2379" y="902"/>
                    <a:pt x="2373" y="883"/>
                  </a:cubicBezTo>
                  <a:cubicBezTo>
                    <a:pt x="2367" y="864"/>
                    <a:pt x="2341" y="846"/>
                    <a:pt x="2321" y="850"/>
                  </a:cubicBezTo>
                  <a:close/>
                  <a:moveTo>
                    <a:pt x="2558" y="630"/>
                  </a:moveTo>
                  <a:cubicBezTo>
                    <a:pt x="2554" y="643"/>
                    <a:pt x="2551" y="657"/>
                    <a:pt x="2548" y="668"/>
                  </a:cubicBezTo>
                  <a:cubicBezTo>
                    <a:pt x="2565" y="694"/>
                    <a:pt x="2586" y="694"/>
                    <a:pt x="2606" y="680"/>
                  </a:cubicBezTo>
                  <a:cubicBezTo>
                    <a:pt x="2620" y="671"/>
                    <a:pt x="2617" y="656"/>
                    <a:pt x="2610" y="642"/>
                  </a:cubicBezTo>
                  <a:cubicBezTo>
                    <a:pt x="2598" y="617"/>
                    <a:pt x="2580" y="619"/>
                    <a:pt x="2558" y="630"/>
                  </a:cubicBezTo>
                  <a:close/>
                  <a:moveTo>
                    <a:pt x="2678" y="540"/>
                  </a:moveTo>
                  <a:cubicBezTo>
                    <a:pt x="2686" y="524"/>
                    <a:pt x="2672" y="513"/>
                    <a:pt x="2638" y="505"/>
                  </a:cubicBezTo>
                  <a:cubicBezTo>
                    <a:pt x="2624" y="536"/>
                    <a:pt x="2627" y="558"/>
                    <a:pt x="2647" y="559"/>
                  </a:cubicBezTo>
                  <a:cubicBezTo>
                    <a:pt x="2657" y="560"/>
                    <a:pt x="2673" y="550"/>
                    <a:pt x="2678" y="540"/>
                  </a:cubicBezTo>
                  <a:close/>
                  <a:moveTo>
                    <a:pt x="2440" y="458"/>
                  </a:moveTo>
                  <a:cubicBezTo>
                    <a:pt x="2459" y="435"/>
                    <a:pt x="2456" y="412"/>
                    <a:pt x="2439" y="389"/>
                  </a:cubicBezTo>
                  <a:cubicBezTo>
                    <a:pt x="2394" y="394"/>
                    <a:pt x="2381" y="402"/>
                    <a:pt x="2383" y="425"/>
                  </a:cubicBezTo>
                  <a:cubicBezTo>
                    <a:pt x="2386" y="450"/>
                    <a:pt x="2402" y="460"/>
                    <a:pt x="2440" y="458"/>
                  </a:cubicBezTo>
                  <a:close/>
                  <a:moveTo>
                    <a:pt x="2707" y="836"/>
                  </a:moveTo>
                  <a:cubicBezTo>
                    <a:pt x="2731" y="796"/>
                    <a:pt x="2731" y="793"/>
                    <a:pt x="2697" y="766"/>
                  </a:cubicBezTo>
                  <a:cubicBezTo>
                    <a:pt x="2675" y="776"/>
                    <a:pt x="2660" y="790"/>
                    <a:pt x="2666" y="816"/>
                  </a:cubicBezTo>
                  <a:cubicBezTo>
                    <a:pt x="2671" y="837"/>
                    <a:pt x="2687" y="842"/>
                    <a:pt x="2707" y="836"/>
                  </a:cubicBezTo>
                  <a:close/>
                  <a:moveTo>
                    <a:pt x="2714" y="605"/>
                  </a:moveTo>
                  <a:cubicBezTo>
                    <a:pt x="2697" y="612"/>
                    <a:pt x="2689" y="635"/>
                    <a:pt x="2697" y="653"/>
                  </a:cubicBezTo>
                  <a:cubicBezTo>
                    <a:pt x="2704" y="668"/>
                    <a:pt x="2729" y="679"/>
                    <a:pt x="2745" y="673"/>
                  </a:cubicBezTo>
                  <a:cubicBezTo>
                    <a:pt x="2746" y="672"/>
                    <a:pt x="2747" y="672"/>
                    <a:pt x="2749" y="671"/>
                  </a:cubicBezTo>
                  <a:cubicBezTo>
                    <a:pt x="2749" y="608"/>
                    <a:pt x="2749" y="608"/>
                    <a:pt x="2749" y="608"/>
                  </a:cubicBezTo>
                  <a:cubicBezTo>
                    <a:pt x="2739" y="602"/>
                    <a:pt x="2727" y="600"/>
                    <a:pt x="2714" y="605"/>
                  </a:cubicBezTo>
                  <a:close/>
                  <a:moveTo>
                    <a:pt x="2699" y="917"/>
                  </a:moveTo>
                  <a:cubicBezTo>
                    <a:pt x="2677" y="924"/>
                    <a:pt x="2667" y="945"/>
                    <a:pt x="2676" y="965"/>
                  </a:cubicBezTo>
                  <a:cubicBezTo>
                    <a:pt x="2686" y="990"/>
                    <a:pt x="2711" y="1002"/>
                    <a:pt x="2732" y="994"/>
                  </a:cubicBezTo>
                  <a:cubicBezTo>
                    <a:pt x="2739" y="991"/>
                    <a:pt x="2744" y="987"/>
                    <a:pt x="2749" y="982"/>
                  </a:cubicBezTo>
                  <a:cubicBezTo>
                    <a:pt x="2749" y="924"/>
                    <a:pt x="2749" y="924"/>
                    <a:pt x="2749" y="924"/>
                  </a:cubicBezTo>
                  <a:cubicBezTo>
                    <a:pt x="2737" y="914"/>
                    <a:pt x="2718" y="911"/>
                    <a:pt x="2699" y="917"/>
                  </a:cubicBezTo>
                  <a:close/>
                  <a:moveTo>
                    <a:pt x="2697" y="258"/>
                  </a:moveTo>
                  <a:cubicBezTo>
                    <a:pt x="2667" y="220"/>
                    <a:pt x="2657" y="215"/>
                    <a:pt x="2639" y="228"/>
                  </a:cubicBezTo>
                  <a:cubicBezTo>
                    <a:pt x="2619" y="244"/>
                    <a:pt x="2624" y="264"/>
                    <a:pt x="2658" y="301"/>
                  </a:cubicBezTo>
                  <a:cubicBezTo>
                    <a:pt x="2677" y="290"/>
                    <a:pt x="2700" y="285"/>
                    <a:pt x="2697" y="258"/>
                  </a:cubicBezTo>
                  <a:close/>
                  <a:moveTo>
                    <a:pt x="2527" y="811"/>
                  </a:moveTo>
                  <a:cubicBezTo>
                    <a:pt x="2532" y="832"/>
                    <a:pt x="2546" y="840"/>
                    <a:pt x="2565" y="838"/>
                  </a:cubicBezTo>
                  <a:cubicBezTo>
                    <a:pt x="2589" y="835"/>
                    <a:pt x="2604" y="813"/>
                    <a:pt x="2606" y="776"/>
                  </a:cubicBezTo>
                  <a:cubicBezTo>
                    <a:pt x="2592" y="769"/>
                    <a:pt x="2577" y="761"/>
                    <a:pt x="2564" y="753"/>
                  </a:cubicBezTo>
                  <a:cubicBezTo>
                    <a:pt x="2529" y="771"/>
                    <a:pt x="2520" y="785"/>
                    <a:pt x="2527" y="811"/>
                  </a:cubicBezTo>
                  <a:close/>
                  <a:moveTo>
                    <a:pt x="2416" y="526"/>
                  </a:moveTo>
                  <a:cubicBezTo>
                    <a:pt x="2398" y="532"/>
                    <a:pt x="2384" y="559"/>
                    <a:pt x="2391" y="576"/>
                  </a:cubicBezTo>
                  <a:cubicBezTo>
                    <a:pt x="2398" y="595"/>
                    <a:pt x="2430" y="608"/>
                    <a:pt x="2451" y="600"/>
                  </a:cubicBezTo>
                  <a:cubicBezTo>
                    <a:pt x="2471" y="592"/>
                    <a:pt x="2474" y="578"/>
                    <a:pt x="2464" y="552"/>
                  </a:cubicBezTo>
                  <a:cubicBezTo>
                    <a:pt x="2454" y="527"/>
                    <a:pt x="2437" y="518"/>
                    <a:pt x="2416" y="526"/>
                  </a:cubicBezTo>
                  <a:close/>
                  <a:moveTo>
                    <a:pt x="440" y="171"/>
                  </a:moveTo>
                  <a:cubicBezTo>
                    <a:pt x="419" y="144"/>
                    <a:pt x="411" y="141"/>
                    <a:pt x="399" y="150"/>
                  </a:cubicBezTo>
                  <a:cubicBezTo>
                    <a:pt x="385" y="161"/>
                    <a:pt x="389" y="175"/>
                    <a:pt x="413" y="201"/>
                  </a:cubicBezTo>
                  <a:cubicBezTo>
                    <a:pt x="426" y="193"/>
                    <a:pt x="441" y="189"/>
                    <a:pt x="440" y="171"/>
                  </a:cubicBezTo>
                  <a:close/>
                  <a:moveTo>
                    <a:pt x="2501" y="925"/>
                  </a:moveTo>
                  <a:cubicBezTo>
                    <a:pt x="2486" y="938"/>
                    <a:pt x="2484" y="963"/>
                    <a:pt x="2496" y="981"/>
                  </a:cubicBezTo>
                  <a:cubicBezTo>
                    <a:pt x="2512" y="1005"/>
                    <a:pt x="2528" y="1007"/>
                    <a:pt x="2567" y="990"/>
                  </a:cubicBezTo>
                  <a:cubicBezTo>
                    <a:pt x="2572" y="976"/>
                    <a:pt x="2578" y="962"/>
                    <a:pt x="2584" y="945"/>
                  </a:cubicBezTo>
                  <a:cubicBezTo>
                    <a:pt x="2548" y="913"/>
                    <a:pt x="2522" y="908"/>
                    <a:pt x="2501" y="925"/>
                  </a:cubicBezTo>
                  <a:close/>
                  <a:moveTo>
                    <a:pt x="2532" y="287"/>
                  </a:moveTo>
                  <a:cubicBezTo>
                    <a:pt x="2516" y="274"/>
                    <a:pt x="2501" y="254"/>
                    <a:pt x="2479" y="273"/>
                  </a:cubicBezTo>
                  <a:cubicBezTo>
                    <a:pt x="2472" y="279"/>
                    <a:pt x="2468" y="298"/>
                    <a:pt x="2473" y="305"/>
                  </a:cubicBezTo>
                  <a:cubicBezTo>
                    <a:pt x="2480" y="316"/>
                    <a:pt x="2495" y="329"/>
                    <a:pt x="2507" y="330"/>
                  </a:cubicBezTo>
                  <a:cubicBezTo>
                    <a:pt x="2529" y="330"/>
                    <a:pt x="2529" y="308"/>
                    <a:pt x="2532" y="287"/>
                  </a:cubicBezTo>
                  <a:close/>
                  <a:moveTo>
                    <a:pt x="2443" y="697"/>
                  </a:moveTo>
                  <a:cubicBezTo>
                    <a:pt x="2405" y="710"/>
                    <a:pt x="2393" y="722"/>
                    <a:pt x="2396" y="747"/>
                  </a:cubicBezTo>
                  <a:cubicBezTo>
                    <a:pt x="2397" y="762"/>
                    <a:pt x="2404" y="773"/>
                    <a:pt x="2421" y="776"/>
                  </a:cubicBezTo>
                  <a:cubicBezTo>
                    <a:pt x="2439" y="780"/>
                    <a:pt x="2455" y="777"/>
                    <a:pt x="2464" y="758"/>
                  </a:cubicBezTo>
                  <a:cubicBezTo>
                    <a:pt x="2475" y="733"/>
                    <a:pt x="2470" y="712"/>
                    <a:pt x="2443" y="697"/>
                  </a:cubicBezTo>
                  <a:close/>
                  <a:moveTo>
                    <a:pt x="725" y="2094"/>
                  </a:moveTo>
                  <a:cubicBezTo>
                    <a:pt x="708" y="2101"/>
                    <a:pt x="702" y="2112"/>
                    <a:pt x="708" y="2125"/>
                  </a:cubicBezTo>
                  <a:cubicBezTo>
                    <a:pt x="714" y="2138"/>
                    <a:pt x="730" y="2146"/>
                    <a:pt x="742" y="2141"/>
                  </a:cubicBezTo>
                  <a:cubicBezTo>
                    <a:pt x="755" y="2136"/>
                    <a:pt x="762" y="2118"/>
                    <a:pt x="757" y="2105"/>
                  </a:cubicBezTo>
                  <a:cubicBezTo>
                    <a:pt x="752" y="2092"/>
                    <a:pt x="739" y="2088"/>
                    <a:pt x="725" y="2094"/>
                  </a:cubicBezTo>
                  <a:close/>
                  <a:moveTo>
                    <a:pt x="754" y="1981"/>
                  </a:moveTo>
                  <a:cubicBezTo>
                    <a:pt x="742" y="1969"/>
                    <a:pt x="728" y="1970"/>
                    <a:pt x="715" y="1978"/>
                  </a:cubicBezTo>
                  <a:cubicBezTo>
                    <a:pt x="697" y="1989"/>
                    <a:pt x="700" y="2006"/>
                    <a:pt x="706" y="2030"/>
                  </a:cubicBezTo>
                  <a:cubicBezTo>
                    <a:pt x="712" y="2032"/>
                    <a:pt x="721" y="2035"/>
                    <a:pt x="728" y="2038"/>
                  </a:cubicBezTo>
                  <a:cubicBezTo>
                    <a:pt x="760" y="2023"/>
                    <a:pt x="762" y="2004"/>
                    <a:pt x="754" y="1981"/>
                  </a:cubicBezTo>
                  <a:close/>
                  <a:moveTo>
                    <a:pt x="1097" y="2150"/>
                  </a:moveTo>
                  <a:cubicBezTo>
                    <a:pt x="1093" y="2152"/>
                    <a:pt x="1090" y="2155"/>
                    <a:pt x="1088" y="2159"/>
                  </a:cubicBezTo>
                  <a:cubicBezTo>
                    <a:pt x="1125" y="2159"/>
                    <a:pt x="1125" y="2159"/>
                    <a:pt x="1125" y="2159"/>
                  </a:cubicBezTo>
                  <a:cubicBezTo>
                    <a:pt x="1120" y="2149"/>
                    <a:pt x="1109" y="2146"/>
                    <a:pt x="1097" y="2150"/>
                  </a:cubicBezTo>
                  <a:close/>
                  <a:moveTo>
                    <a:pt x="828" y="2075"/>
                  </a:moveTo>
                  <a:cubicBezTo>
                    <a:pt x="815" y="2071"/>
                    <a:pt x="806" y="2077"/>
                    <a:pt x="799" y="2088"/>
                  </a:cubicBezTo>
                  <a:cubicBezTo>
                    <a:pt x="793" y="2099"/>
                    <a:pt x="797" y="2108"/>
                    <a:pt x="805" y="2119"/>
                  </a:cubicBezTo>
                  <a:cubicBezTo>
                    <a:pt x="820" y="2122"/>
                    <a:pt x="832" y="2119"/>
                    <a:pt x="838" y="2106"/>
                  </a:cubicBezTo>
                  <a:cubicBezTo>
                    <a:pt x="843" y="2094"/>
                    <a:pt x="837" y="2084"/>
                    <a:pt x="828" y="2075"/>
                  </a:cubicBezTo>
                  <a:close/>
                  <a:moveTo>
                    <a:pt x="875" y="2150"/>
                  </a:moveTo>
                  <a:cubicBezTo>
                    <a:pt x="865" y="2144"/>
                    <a:pt x="842" y="2146"/>
                    <a:pt x="834" y="2157"/>
                  </a:cubicBezTo>
                  <a:cubicBezTo>
                    <a:pt x="834" y="2157"/>
                    <a:pt x="833" y="2158"/>
                    <a:pt x="833" y="2159"/>
                  </a:cubicBezTo>
                  <a:cubicBezTo>
                    <a:pt x="883" y="2159"/>
                    <a:pt x="883" y="2159"/>
                    <a:pt x="883" y="2159"/>
                  </a:cubicBezTo>
                  <a:cubicBezTo>
                    <a:pt x="882" y="2155"/>
                    <a:pt x="879" y="2153"/>
                    <a:pt x="875" y="2150"/>
                  </a:cubicBezTo>
                  <a:close/>
                  <a:moveTo>
                    <a:pt x="777" y="1853"/>
                  </a:moveTo>
                  <a:cubicBezTo>
                    <a:pt x="753" y="1864"/>
                    <a:pt x="749" y="1871"/>
                    <a:pt x="752" y="1888"/>
                  </a:cubicBezTo>
                  <a:cubicBezTo>
                    <a:pt x="755" y="1902"/>
                    <a:pt x="765" y="1914"/>
                    <a:pt x="776" y="1914"/>
                  </a:cubicBezTo>
                  <a:cubicBezTo>
                    <a:pt x="788" y="1913"/>
                    <a:pt x="797" y="1908"/>
                    <a:pt x="801" y="1894"/>
                  </a:cubicBezTo>
                  <a:cubicBezTo>
                    <a:pt x="806" y="1876"/>
                    <a:pt x="803" y="1870"/>
                    <a:pt x="777" y="1853"/>
                  </a:cubicBezTo>
                  <a:close/>
                  <a:moveTo>
                    <a:pt x="628" y="340"/>
                  </a:moveTo>
                  <a:cubicBezTo>
                    <a:pt x="594" y="338"/>
                    <a:pt x="588" y="341"/>
                    <a:pt x="584" y="359"/>
                  </a:cubicBezTo>
                  <a:cubicBezTo>
                    <a:pt x="580" y="373"/>
                    <a:pt x="584" y="383"/>
                    <a:pt x="597" y="389"/>
                  </a:cubicBezTo>
                  <a:cubicBezTo>
                    <a:pt x="613" y="397"/>
                    <a:pt x="627" y="391"/>
                    <a:pt x="643" y="369"/>
                  </a:cubicBezTo>
                  <a:cubicBezTo>
                    <a:pt x="639" y="360"/>
                    <a:pt x="634" y="350"/>
                    <a:pt x="628" y="340"/>
                  </a:cubicBezTo>
                  <a:close/>
                  <a:moveTo>
                    <a:pt x="426" y="367"/>
                  </a:moveTo>
                  <a:cubicBezTo>
                    <a:pt x="432" y="356"/>
                    <a:pt x="422" y="348"/>
                    <a:pt x="398" y="343"/>
                  </a:cubicBezTo>
                  <a:cubicBezTo>
                    <a:pt x="389" y="364"/>
                    <a:pt x="391" y="380"/>
                    <a:pt x="404" y="381"/>
                  </a:cubicBezTo>
                  <a:cubicBezTo>
                    <a:pt x="412" y="381"/>
                    <a:pt x="423" y="374"/>
                    <a:pt x="426" y="367"/>
                  </a:cubicBezTo>
                  <a:close/>
                  <a:moveTo>
                    <a:pt x="446" y="573"/>
                  </a:moveTo>
                  <a:cubicBezTo>
                    <a:pt x="463" y="545"/>
                    <a:pt x="463" y="544"/>
                    <a:pt x="439" y="525"/>
                  </a:cubicBezTo>
                  <a:cubicBezTo>
                    <a:pt x="424" y="531"/>
                    <a:pt x="413" y="542"/>
                    <a:pt x="418" y="560"/>
                  </a:cubicBezTo>
                  <a:cubicBezTo>
                    <a:pt x="421" y="574"/>
                    <a:pt x="432" y="578"/>
                    <a:pt x="446" y="573"/>
                  </a:cubicBezTo>
                  <a:close/>
                  <a:moveTo>
                    <a:pt x="441" y="630"/>
                  </a:moveTo>
                  <a:cubicBezTo>
                    <a:pt x="426" y="635"/>
                    <a:pt x="418" y="649"/>
                    <a:pt x="424" y="663"/>
                  </a:cubicBezTo>
                  <a:cubicBezTo>
                    <a:pt x="432" y="680"/>
                    <a:pt x="449" y="689"/>
                    <a:pt x="464" y="683"/>
                  </a:cubicBezTo>
                  <a:cubicBezTo>
                    <a:pt x="479" y="677"/>
                    <a:pt x="487" y="658"/>
                    <a:pt x="481" y="642"/>
                  </a:cubicBezTo>
                  <a:cubicBezTo>
                    <a:pt x="476" y="630"/>
                    <a:pt x="458" y="624"/>
                    <a:pt x="441" y="630"/>
                  </a:cubicBezTo>
                  <a:close/>
                  <a:moveTo>
                    <a:pt x="579" y="555"/>
                  </a:moveTo>
                  <a:cubicBezTo>
                    <a:pt x="568" y="561"/>
                    <a:pt x="562" y="565"/>
                    <a:pt x="556" y="567"/>
                  </a:cubicBezTo>
                  <a:cubicBezTo>
                    <a:pt x="541" y="574"/>
                    <a:pt x="534" y="588"/>
                    <a:pt x="537" y="602"/>
                  </a:cubicBezTo>
                  <a:cubicBezTo>
                    <a:pt x="540" y="614"/>
                    <a:pt x="550" y="627"/>
                    <a:pt x="560" y="636"/>
                  </a:cubicBezTo>
                  <a:cubicBezTo>
                    <a:pt x="569" y="644"/>
                    <a:pt x="593" y="638"/>
                    <a:pt x="603" y="628"/>
                  </a:cubicBezTo>
                  <a:cubicBezTo>
                    <a:pt x="613" y="618"/>
                    <a:pt x="613" y="607"/>
                    <a:pt x="605" y="595"/>
                  </a:cubicBezTo>
                  <a:cubicBezTo>
                    <a:pt x="597" y="583"/>
                    <a:pt x="589" y="570"/>
                    <a:pt x="579" y="555"/>
                  </a:cubicBezTo>
                  <a:close/>
                  <a:moveTo>
                    <a:pt x="496" y="482"/>
                  </a:moveTo>
                  <a:cubicBezTo>
                    <a:pt x="477" y="505"/>
                    <a:pt x="477" y="508"/>
                    <a:pt x="495" y="532"/>
                  </a:cubicBezTo>
                  <a:cubicBezTo>
                    <a:pt x="523" y="530"/>
                    <a:pt x="534" y="522"/>
                    <a:pt x="535" y="503"/>
                  </a:cubicBezTo>
                  <a:cubicBezTo>
                    <a:pt x="536" y="487"/>
                    <a:pt x="527" y="483"/>
                    <a:pt x="496" y="482"/>
                  </a:cubicBezTo>
                  <a:close/>
                  <a:moveTo>
                    <a:pt x="654" y="471"/>
                  </a:moveTo>
                  <a:cubicBezTo>
                    <a:pt x="640" y="476"/>
                    <a:pt x="630" y="499"/>
                    <a:pt x="635" y="512"/>
                  </a:cubicBezTo>
                  <a:cubicBezTo>
                    <a:pt x="640" y="525"/>
                    <a:pt x="662" y="533"/>
                    <a:pt x="677" y="527"/>
                  </a:cubicBezTo>
                  <a:cubicBezTo>
                    <a:pt x="691" y="521"/>
                    <a:pt x="696" y="506"/>
                    <a:pt x="690" y="491"/>
                  </a:cubicBezTo>
                  <a:cubicBezTo>
                    <a:pt x="683" y="475"/>
                    <a:pt x="666" y="466"/>
                    <a:pt x="654" y="471"/>
                  </a:cubicBezTo>
                  <a:close/>
                  <a:moveTo>
                    <a:pt x="997" y="2004"/>
                  </a:moveTo>
                  <a:cubicBezTo>
                    <a:pt x="992" y="2007"/>
                    <a:pt x="989" y="2015"/>
                    <a:pt x="982" y="2024"/>
                  </a:cubicBezTo>
                  <a:cubicBezTo>
                    <a:pt x="993" y="2029"/>
                    <a:pt x="1000" y="2034"/>
                    <a:pt x="1006" y="2033"/>
                  </a:cubicBezTo>
                  <a:cubicBezTo>
                    <a:pt x="1016" y="2031"/>
                    <a:pt x="1020" y="2022"/>
                    <a:pt x="1016" y="2012"/>
                  </a:cubicBezTo>
                  <a:cubicBezTo>
                    <a:pt x="1012" y="2003"/>
                    <a:pt x="1006" y="1999"/>
                    <a:pt x="997" y="2004"/>
                  </a:cubicBezTo>
                  <a:close/>
                  <a:moveTo>
                    <a:pt x="1087" y="1936"/>
                  </a:moveTo>
                  <a:cubicBezTo>
                    <a:pt x="1068" y="1912"/>
                    <a:pt x="1062" y="1909"/>
                    <a:pt x="1051" y="1917"/>
                  </a:cubicBezTo>
                  <a:cubicBezTo>
                    <a:pt x="1039" y="1927"/>
                    <a:pt x="1042" y="1939"/>
                    <a:pt x="1063" y="1962"/>
                  </a:cubicBezTo>
                  <a:cubicBezTo>
                    <a:pt x="1075" y="1955"/>
                    <a:pt x="1088" y="1952"/>
                    <a:pt x="1087" y="1936"/>
                  </a:cubicBezTo>
                  <a:close/>
                  <a:moveTo>
                    <a:pt x="994" y="1831"/>
                  </a:moveTo>
                  <a:cubicBezTo>
                    <a:pt x="983" y="1840"/>
                    <a:pt x="976" y="1852"/>
                    <a:pt x="984" y="1866"/>
                  </a:cubicBezTo>
                  <a:cubicBezTo>
                    <a:pt x="990" y="1875"/>
                    <a:pt x="999" y="1877"/>
                    <a:pt x="1007" y="1872"/>
                  </a:cubicBezTo>
                  <a:cubicBezTo>
                    <a:pt x="1014" y="1867"/>
                    <a:pt x="1023" y="1859"/>
                    <a:pt x="1023" y="1853"/>
                  </a:cubicBezTo>
                  <a:cubicBezTo>
                    <a:pt x="1022" y="1836"/>
                    <a:pt x="1010" y="1830"/>
                    <a:pt x="994" y="1831"/>
                  </a:cubicBezTo>
                  <a:close/>
                  <a:moveTo>
                    <a:pt x="1050" y="2088"/>
                  </a:moveTo>
                  <a:cubicBezTo>
                    <a:pt x="1042" y="2107"/>
                    <a:pt x="1044" y="2121"/>
                    <a:pt x="1056" y="2122"/>
                  </a:cubicBezTo>
                  <a:cubicBezTo>
                    <a:pt x="1062" y="2122"/>
                    <a:pt x="1072" y="2116"/>
                    <a:pt x="1075" y="2110"/>
                  </a:cubicBezTo>
                  <a:cubicBezTo>
                    <a:pt x="1080" y="2100"/>
                    <a:pt x="1071" y="2093"/>
                    <a:pt x="1050" y="2088"/>
                  </a:cubicBezTo>
                  <a:close/>
                  <a:moveTo>
                    <a:pt x="1069" y="2013"/>
                  </a:moveTo>
                  <a:cubicBezTo>
                    <a:pt x="1062" y="2025"/>
                    <a:pt x="1058" y="2034"/>
                    <a:pt x="1053" y="2042"/>
                  </a:cubicBezTo>
                  <a:cubicBezTo>
                    <a:pt x="1078" y="2063"/>
                    <a:pt x="1083" y="2062"/>
                    <a:pt x="1094" y="2035"/>
                  </a:cubicBezTo>
                  <a:cubicBezTo>
                    <a:pt x="1086" y="2029"/>
                    <a:pt x="1079" y="2022"/>
                    <a:pt x="1069" y="2013"/>
                  </a:cubicBezTo>
                  <a:close/>
                  <a:moveTo>
                    <a:pt x="920" y="1912"/>
                  </a:moveTo>
                  <a:cubicBezTo>
                    <a:pt x="935" y="1903"/>
                    <a:pt x="947" y="1894"/>
                    <a:pt x="941" y="1877"/>
                  </a:cubicBezTo>
                  <a:cubicBezTo>
                    <a:pt x="937" y="1865"/>
                    <a:pt x="929" y="1856"/>
                    <a:pt x="915" y="1858"/>
                  </a:cubicBezTo>
                  <a:cubicBezTo>
                    <a:pt x="904" y="1859"/>
                    <a:pt x="892" y="1860"/>
                    <a:pt x="890" y="1873"/>
                  </a:cubicBezTo>
                  <a:cubicBezTo>
                    <a:pt x="887" y="1895"/>
                    <a:pt x="903" y="1903"/>
                    <a:pt x="920" y="1912"/>
                  </a:cubicBezTo>
                  <a:close/>
                  <a:moveTo>
                    <a:pt x="928" y="2059"/>
                  </a:moveTo>
                  <a:cubicBezTo>
                    <a:pt x="940" y="2045"/>
                    <a:pt x="938" y="2031"/>
                    <a:pt x="927" y="2017"/>
                  </a:cubicBezTo>
                  <a:cubicBezTo>
                    <a:pt x="899" y="2019"/>
                    <a:pt x="891" y="2024"/>
                    <a:pt x="893" y="2039"/>
                  </a:cubicBezTo>
                  <a:cubicBezTo>
                    <a:pt x="894" y="2054"/>
                    <a:pt x="905" y="2060"/>
                    <a:pt x="928" y="2059"/>
                  </a:cubicBezTo>
                  <a:close/>
                  <a:moveTo>
                    <a:pt x="856" y="1919"/>
                  </a:moveTo>
                  <a:cubicBezTo>
                    <a:pt x="847" y="1923"/>
                    <a:pt x="839" y="1930"/>
                    <a:pt x="842" y="1942"/>
                  </a:cubicBezTo>
                  <a:cubicBezTo>
                    <a:pt x="846" y="1957"/>
                    <a:pt x="856" y="1961"/>
                    <a:pt x="872" y="1959"/>
                  </a:cubicBezTo>
                  <a:cubicBezTo>
                    <a:pt x="876" y="1953"/>
                    <a:pt x="880" y="1945"/>
                    <a:pt x="885" y="1937"/>
                  </a:cubicBezTo>
                  <a:cubicBezTo>
                    <a:pt x="877" y="1927"/>
                    <a:pt x="873" y="1912"/>
                    <a:pt x="856" y="1919"/>
                  </a:cubicBezTo>
                  <a:close/>
                  <a:moveTo>
                    <a:pt x="983" y="2069"/>
                  </a:moveTo>
                  <a:cubicBezTo>
                    <a:pt x="976" y="2074"/>
                    <a:pt x="968" y="2079"/>
                    <a:pt x="962" y="2083"/>
                  </a:cubicBezTo>
                  <a:cubicBezTo>
                    <a:pt x="965" y="2098"/>
                    <a:pt x="966" y="2111"/>
                    <a:pt x="981" y="2111"/>
                  </a:cubicBezTo>
                  <a:cubicBezTo>
                    <a:pt x="987" y="2111"/>
                    <a:pt x="995" y="2107"/>
                    <a:pt x="997" y="2102"/>
                  </a:cubicBezTo>
                  <a:cubicBezTo>
                    <a:pt x="1005" y="2088"/>
                    <a:pt x="996" y="2079"/>
                    <a:pt x="983" y="2069"/>
                  </a:cubicBezTo>
                  <a:close/>
                  <a:moveTo>
                    <a:pt x="913" y="2101"/>
                  </a:moveTo>
                  <a:cubicBezTo>
                    <a:pt x="902" y="2105"/>
                    <a:pt x="894" y="2122"/>
                    <a:pt x="897" y="2132"/>
                  </a:cubicBezTo>
                  <a:cubicBezTo>
                    <a:pt x="902" y="2144"/>
                    <a:pt x="922" y="2152"/>
                    <a:pt x="935" y="2147"/>
                  </a:cubicBezTo>
                  <a:cubicBezTo>
                    <a:pt x="947" y="2142"/>
                    <a:pt x="949" y="2133"/>
                    <a:pt x="943" y="2117"/>
                  </a:cubicBezTo>
                  <a:cubicBezTo>
                    <a:pt x="936" y="2102"/>
                    <a:pt x="926" y="2096"/>
                    <a:pt x="913" y="2101"/>
                  </a:cubicBezTo>
                  <a:close/>
                  <a:moveTo>
                    <a:pt x="985" y="1954"/>
                  </a:moveTo>
                  <a:cubicBezTo>
                    <a:pt x="975" y="1945"/>
                    <a:pt x="966" y="1933"/>
                    <a:pt x="952" y="1945"/>
                  </a:cubicBezTo>
                  <a:cubicBezTo>
                    <a:pt x="948" y="1949"/>
                    <a:pt x="945" y="1960"/>
                    <a:pt x="948" y="1965"/>
                  </a:cubicBezTo>
                  <a:cubicBezTo>
                    <a:pt x="953" y="1972"/>
                    <a:pt x="962" y="1979"/>
                    <a:pt x="969" y="1980"/>
                  </a:cubicBezTo>
                  <a:cubicBezTo>
                    <a:pt x="983" y="1980"/>
                    <a:pt x="983" y="1967"/>
                    <a:pt x="985" y="195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1" y="2717"/>
              <a:ext cx="9144000" cy="6857328"/>
            </a:xfrm>
            <a:custGeom>
              <a:avLst/>
              <a:gdLst/>
              <a:ahLst/>
              <a:cxnLst/>
              <a:rect l="0" t="0" r="r" b="b"/>
              <a:pathLst>
                <a:path w="2880" h="2159">
                  <a:moveTo>
                    <a:pt x="116" y="1644"/>
                  </a:moveTo>
                  <a:cubicBezTo>
                    <a:pt x="141" y="1676"/>
                    <a:pt x="167" y="1685"/>
                    <a:pt x="179" y="1665"/>
                  </a:cubicBezTo>
                  <a:cubicBezTo>
                    <a:pt x="185" y="1653"/>
                    <a:pt x="183" y="1630"/>
                    <a:pt x="175" y="1620"/>
                  </a:cubicBezTo>
                  <a:cubicBezTo>
                    <a:pt x="163" y="1602"/>
                    <a:pt x="142" y="1611"/>
                    <a:pt x="116" y="1644"/>
                  </a:cubicBezTo>
                  <a:close/>
                  <a:moveTo>
                    <a:pt x="266" y="1470"/>
                  </a:moveTo>
                  <a:cubicBezTo>
                    <a:pt x="284" y="1453"/>
                    <a:pt x="282" y="1435"/>
                    <a:pt x="269" y="1418"/>
                  </a:cubicBezTo>
                  <a:cubicBezTo>
                    <a:pt x="252" y="1396"/>
                    <a:pt x="223" y="1403"/>
                    <a:pt x="192" y="1437"/>
                  </a:cubicBezTo>
                  <a:cubicBezTo>
                    <a:pt x="226" y="1481"/>
                    <a:pt x="245" y="1489"/>
                    <a:pt x="266" y="1470"/>
                  </a:cubicBezTo>
                  <a:close/>
                  <a:moveTo>
                    <a:pt x="67" y="2011"/>
                  </a:moveTo>
                  <a:cubicBezTo>
                    <a:pt x="47" y="2023"/>
                    <a:pt x="30" y="2065"/>
                    <a:pt x="43" y="2089"/>
                  </a:cubicBezTo>
                  <a:cubicBezTo>
                    <a:pt x="50" y="2103"/>
                    <a:pt x="69" y="2118"/>
                    <a:pt x="85" y="2121"/>
                  </a:cubicBezTo>
                  <a:cubicBezTo>
                    <a:pt x="112" y="2126"/>
                    <a:pt x="132" y="2095"/>
                    <a:pt x="143" y="2037"/>
                  </a:cubicBezTo>
                  <a:cubicBezTo>
                    <a:pt x="107" y="2000"/>
                    <a:pt x="93" y="1996"/>
                    <a:pt x="67" y="2011"/>
                  </a:cubicBezTo>
                  <a:close/>
                  <a:moveTo>
                    <a:pt x="60" y="1519"/>
                  </a:moveTo>
                  <a:cubicBezTo>
                    <a:pt x="42" y="1526"/>
                    <a:pt x="24" y="1534"/>
                    <a:pt x="0" y="1543"/>
                  </a:cubicBezTo>
                  <a:cubicBezTo>
                    <a:pt x="0" y="1546"/>
                    <a:pt x="0" y="1546"/>
                    <a:pt x="0" y="1546"/>
                  </a:cubicBezTo>
                  <a:cubicBezTo>
                    <a:pt x="14" y="1566"/>
                    <a:pt x="25" y="1582"/>
                    <a:pt x="35" y="1598"/>
                  </a:cubicBezTo>
                  <a:cubicBezTo>
                    <a:pt x="95" y="1571"/>
                    <a:pt x="98" y="1563"/>
                    <a:pt x="60" y="1519"/>
                  </a:cubicBezTo>
                  <a:close/>
                  <a:moveTo>
                    <a:pt x="93" y="1224"/>
                  </a:moveTo>
                  <a:cubicBezTo>
                    <a:pt x="94" y="1198"/>
                    <a:pt x="69" y="1173"/>
                    <a:pt x="41" y="1171"/>
                  </a:cubicBezTo>
                  <a:cubicBezTo>
                    <a:pt x="25" y="1170"/>
                    <a:pt x="10" y="1175"/>
                    <a:pt x="0" y="1184"/>
                  </a:cubicBezTo>
                  <a:cubicBezTo>
                    <a:pt x="0" y="1268"/>
                    <a:pt x="0" y="1268"/>
                    <a:pt x="0" y="1268"/>
                  </a:cubicBezTo>
                  <a:cubicBezTo>
                    <a:pt x="8" y="1276"/>
                    <a:pt x="19" y="1281"/>
                    <a:pt x="31" y="1282"/>
                  </a:cubicBezTo>
                  <a:cubicBezTo>
                    <a:pt x="60" y="1284"/>
                    <a:pt x="92" y="1254"/>
                    <a:pt x="93" y="1224"/>
                  </a:cubicBezTo>
                  <a:close/>
                  <a:moveTo>
                    <a:pt x="115" y="1901"/>
                  </a:moveTo>
                  <a:cubicBezTo>
                    <a:pt x="118" y="1876"/>
                    <a:pt x="104" y="1864"/>
                    <a:pt x="70" y="1861"/>
                  </a:cubicBezTo>
                  <a:cubicBezTo>
                    <a:pt x="37" y="1858"/>
                    <a:pt x="18" y="1871"/>
                    <a:pt x="15" y="1899"/>
                  </a:cubicBezTo>
                  <a:cubicBezTo>
                    <a:pt x="12" y="1922"/>
                    <a:pt x="34" y="1952"/>
                    <a:pt x="56" y="1954"/>
                  </a:cubicBezTo>
                  <a:cubicBezTo>
                    <a:pt x="81" y="1957"/>
                    <a:pt x="112" y="1929"/>
                    <a:pt x="115" y="1901"/>
                  </a:cubicBezTo>
                  <a:close/>
                  <a:moveTo>
                    <a:pt x="290" y="1776"/>
                  </a:moveTo>
                  <a:cubicBezTo>
                    <a:pt x="287" y="1755"/>
                    <a:pt x="269" y="1751"/>
                    <a:pt x="250" y="1750"/>
                  </a:cubicBezTo>
                  <a:cubicBezTo>
                    <a:pt x="215" y="1750"/>
                    <a:pt x="208" y="1771"/>
                    <a:pt x="208" y="1801"/>
                  </a:cubicBezTo>
                  <a:cubicBezTo>
                    <a:pt x="220" y="1812"/>
                    <a:pt x="233" y="1824"/>
                    <a:pt x="243" y="1833"/>
                  </a:cubicBezTo>
                  <a:cubicBezTo>
                    <a:pt x="282" y="1829"/>
                    <a:pt x="294" y="1806"/>
                    <a:pt x="290" y="1776"/>
                  </a:cubicBezTo>
                  <a:close/>
                  <a:moveTo>
                    <a:pt x="395" y="1830"/>
                  </a:moveTo>
                  <a:cubicBezTo>
                    <a:pt x="379" y="1840"/>
                    <a:pt x="361" y="1852"/>
                    <a:pt x="346" y="1863"/>
                  </a:cubicBezTo>
                  <a:cubicBezTo>
                    <a:pt x="346" y="1911"/>
                    <a:pt x="357" y="1928"/>
                    <a:pt x="389" y="1936"/>
                  </a:cubicBezTo>
                  <a:cubicBezTo>
                    <a:pt x="414" y="1942"/>
                    <a:pt x="431" y="1931"/>
                    <a:pt x="439" y="1908"/>
                  </a:cubicBezTo>
                  <a:cubicBezTo>
                    <a:pt x="450" y="1881"/>
                    <a:pt x="433" y="1852"/>
                    <a:pt x="395" y="1830"/>
                  </a:cubicBezTo>
                  <a:close/>
                  <a:moveTo>
                    <a:pt x="499" y="2027"/>
                  </a:moveTo>
                  <a:cubicBezTo>
                    <a:pt x="505" y="2050"/>
                    <a:pt x="532" y="2067"/>
                    <a:pt x="558" y="2063"/>
                  </a:cubicBezTo>
                  <a:cubicBezTo>
                    <a:pt x="593" y="2059"/>
                    <a:pt x="604" y="2043"/>
                    <a:pt x="607" y="1991"/>
                  </a:cubicBezTo>
                  <a:cubicBezTo>
                    <a:pt x="595" y="1977"/>
                    <a:pt x="582" y="1963"/>
                    <a:pt x="568" y="1947"/>
                  </a:cubicBezTo>
                  <a:cubicBezTo>
                    <a:pt x="513" y="1969"/>
                    <a:pt x="492" y="1994"/>
                    <a:pt x="499" y="2027"/>
                  </a:cubicBezTo>
                  <a:close/>
                  <a:moveTo>
                    <a:pt x="217" y="1964"/>
                  </a:moveTo>
                  <a:cubicBezTo>
                    <a:pt x="211" y="2013"/>
                    <a:pt x="217" y="2032"/>
                    <a:pt x="245" y="2044"/>
                  </a:cubicBezTo>
                  <a:cubicBezTo>
                    <a:pt x="263" y="2051"/>
                    <a:pt x="279" y="2049"/>
                    <a:pt x="292" y="2033"/>
                  </a:cubicBezTo>
                  <a:cubicBezTo>
                    <a:pt x="306" y="2014"/>
                    <a:pt x="312" y="1995"/>
                    <a:pt x="296" y="1975"/>
                  </a:cubicBezTo>
                  <a:cubicBezTo>
                    <a:pt x="275" y="1949"/>
                    <a:pt x="249" y="1943"/>
                    <a:pt x="217" y="1964"/>
                  </a:cubicBezTo>
                  <a:close/>
                  <a:moveTo>
                    <a:pt x="652" y="1753"/>
                  </a:moveTo>
                  <a:cubicBezTo>
                    <a:pt x="629" y="1750"/>
                    <a:pt x="605" y="1774"/>
                    <a:pt x="600" y="1805"/>
                  </a:cubicBezTo>
                  <a:cubicBezTo>
                    <a:pt x="596" y="1834"/>
                    <a:pt x="613" y="1856"/>
                    <a:pt x="640" y="1858"/>
                  </a:cubicBezTo>
                  <a:cubicBezTo>
                    <a:pt x="673" y="1860"/>
                    <a:pt x="700" y="1840"/>
                    <a:pt x="703" y="1812"/>
                  </a:cubicBezTo>
                  <a:cubicBezTo>
                    <a:pt x="706" y="1784"/>
                    <a:pt x="682" y="1756"/>
                    <a:pt x="652" y="1753"/>
                  </a:cubicBezTo>
                  <a:close/>
                  <a:moveTo>
                    <a:pt x="516" y="1752"/>
                  </a:moveTo>
                  <a:cubicBezTo>
                    <a:pt x="485" y="1703"/>
                    <a:pt x="483" y="1702"/>
                    <a:pt x="434" y="1725"/>
                  </a:cubicBezTo>
                  <a:cubicBezTo>
                    <a:pt x="433" y="1753"/>
                    <a:pt x="440" y="1778"/>
                    <a:pt x="472" y="1786"/>
                  </a:cubicBezTo>
                  <a:cubicBezTo>
                    <a:pt x="497" y="1791"/>
                    <a:pt x="512" y="1777"/>
                    <a:pt x="516" y="1752"/>
                  </a:cubicBezTo>
                  <a:close/>
                  <a:moveTo>
                    <a:pt x="358" y="1620"/>
                  </a:moveTo>
                  <a:cubicBezTo>
                    <a:pt x="360" y="1599"/>
                    <a:pt x="340" y="1578"/>
                    <a:pt x="314" y="1575"/>
                  </a:cubicBezTo>
                  <a:cubicBezTo>
                    <a:pt x="290" y="1572"/>
                    <a:pt x="270" y="1589"/>
                    <a:pt x="267" y="1616"/>
                  </a:cubicBezTo>
                  <a:cubicBezTo>
                    <a:pt x="265" y="1638"/>
                    <a:pt x="286" y="1660"/>
                    <a:pt x="310" y="1662"/>
                  </a:cubicBezTo>
                  <a:cubicBezTo>
                    <a:pt x="331" y="1663"/>
                    <a:pt x="356" y="1640"/>
                    <a:pt x="358" y="1620"/>
                  </a:cubicBezTo>
                  <a:close/>
                  <a:moveTo>
                    <a:pt x="382" y="2144"/>
                  </a:moveTo>
                  <a:cubicBezTo>
                    <a:pt x="367" y="2141"/>
                    <a:pt x="348" y="2148"/>
                    <a:pt x="334" y="2159"/>
                  </a:cubicBezTo>
                  <a:cubicBezTo>
                    <a:pt x="406" y="2159"/>
                    <a:pt x="406" y="2159"/>
                    <a:pt x="406" y="2159"/>
                  </a:cubicBezTo>
                  <a:cubicBezTo>
                    <a:pt x="400" y="2150"/>
                    <a:pt x="392" y="2146"/>
                    <a:pt x="382" y="2144"/>
                  </a:cubicBezTo>
                  <a:close/>
                  <a:moveTo>
                    <a:pt x="92" y="1016"/>
                  </a:moveTo>
                  <a:cubicBezTo>
                    <a:pt x="96" y="983"/>
                    <a:pt x="68" y="954"/>
                    <a:pt x="27" y="949"/>
                  </a:cubicBezTo>
                  <a:cubicBezTo>
                    <a:pt x="18" y="947"/>
                    <a:pt x="9" y="949"/>
                    <a:pt x="0" y="953"/>
                  </a:cubicBezTo>
                  <a:cubicBezTo>
                    <a:pt x="0" y="1068"/>
                    <a:pt x="0" y="1068"/>
                    <a:pt x="0" y="1068"/>
                  </a:cubicBezTo>
                  <a:cubicBezTo>
                    <a:pt x="9" y="1073"/>
                    <a:pt x="18" y="1077"/>
                    <a:pt x="27" y="1078"/>
                  </a:cubicBezTo>
                  <a:cubicBezTo>
                    <a:pt x="56" y="1080"/>
                    <a:pt x="88" y="1050"/>
                    <a:pt x="92" y="1016"/>
                  </a:cubicBezTo>
                  <a:close/>
                  <a:moveTo>
                    <a:pt x="2657" y="1324"/>
                  </a:moveTo>
                  <a:cubicBezTo>
                    <a:pt x="2719" y="1299"/>
                    <a:pt x="2733" y="1280"/>
                    <a:pt x="2724" y="1232"/>
                  </a:cubicBezTo>
                  <a:cubicBezTo>
                    <a:pt x="2719" y="1202"/>
                    <a:pt x="2700" y="1187"/>
                    <a:pt x="2671" y="1185"/>
                  </a:cubicBezTo>
                  <a:cubicBezTo>
                    <a:pt x="2639" y="1183"/>
                    <a:pt x="2600" y="1212"/>
                    <a:pt x="2591" y="1244"/>
                  </a:cubicBezTo>
                  <a:cubicBezTo>
                    <a:pt x="2582" y="1276"/>
                    <a:pt x="2594" y="1292"/>
                    <a:pt x="2657" y="1324"/>
                  </a:cubicBezTo>
                  <a:close/>
                  <a:moveTo>
                    <a:pt x="569" y="1407"/>
                  </a:moveTo>
                  <a:cubicBezTo>
                    <a:pt x="594" y="1410"/>
                    <a:pt x="624" y="1381"/>
                    <a:pt x="627" y="1352"/>
                  </a:cubicBezTo>
                  <a:cubicBezTo>
                    <a:pt x="629" y="1326"/>
                    <a:pt x="610" y="1305"/>
                    <a:pt x="581" y="1303"/>
                  </a:cubicBezTo>
                  <a:cubicBezTo>
                    <a:pt x="550" y="1301"/>
                    <a:pt x="522" y="1320"/>
                    <a:pt x="520" y="1344"/>
                  </a:cubicBezTo>
                  <a:cubicBezTo>
                    <a:pt x="517" y="1370"/>
                    <a:pt x="545" y="1404"/>
                    <a:pt x="569" y="1407"/>
                  </a:cubicBezTo>
                  <a:close/>
                  <a:moveTo>
                    <a:pt x="411" y="1600"/>
                  </a:moveTo>
                  <a:cubicBezTo>
                    <a:pt x="433" y="1649"/>
                    <a:pt x="437" y="1651"/>
                    <a:pt x="489" y="1642"/>
                  </a:cubicBezTo>
                  <a:cubicBezTo>
                    <a:pt x="509" y="1596"/>
                    <a:pt x="506" y="1573"/>
                    <a:pt x="477" y="1557"/>
                  </a:cubicBezTo>
                  <a:cubicBezTo>
                    <a:pt x="452" y="1543"/>
                    <a:pt x="438" y="1552"/>
                    <a:pt x="411" y="1600"/>
                  </a:cubicBezTo>
                  <a:close/>
                  <a:moveTo>
                    <a:pt x="1937" y="299"/>
                  </a:moveTo>
                  <a:cubicBezTo>
                    <a:pt x="1957" y="287"/>
                    <a:pt x="1978" y="274"/>
                    <a:pt x="1999" y="261"/>
                  </a:cubicBezTo>
                  <a:cubicBezTo>
                    <a:pt x="1990" y="201"/>
                    <a:pt x="1979" y="183"/>
                    <a:pt x="1955" y="179"/>
                  </a:cubicBezTo>
                  <a:cubicBezTo>
                    <a:pt x="1931" y="175"/>
                    <a:pt x="1896" y="193"/>
                    <a:pt x="1890" y="217"/>
                  </a:cubicBezTo>
                  <a:cubicBezTo>
                    <a:pt x="1880" y="256"/>
                    <a:pt x="1905" y="277"/>
                    <a:pt x="1937" y="299"/>
                  </a:cubicBezTo>
                  <a:close/>
                  <a:moveTo>
                    <a:pt x="463" y="1436"/>
                  </a:moveTo>
                  <a:cubicBezTo>
                    <a:pt x="456" y="1421"/>
                    <a:pt x="437" y="1406"/>
                    <a:pt x="421" y="1403"/>
                  </a:cubicBezTo>
                  <a:cubicBezTo>
                    <a:pt x="392" y="1397"/>
                    <a:pt x="384" y="1423"/>
                    <a:pt x="375" y="1454"/>
                  </a:cubicBezTo>
                  <a:cubicBezTo>
                    <a:pt x="395" y="1466"/>
                    <a:pt x="413" y="1475"/>
                    <a:pt x="429" y="1484"/>
                  </a:cubicBezTo>
                  <a:cubicBezTo>
                    <a:pt x="452" y="1472"/>
                    <a:pt x="477" y="1463"/>
                    <a:pt x="463" y="1436"/>
                  </a:cubicBezTo>
                  <a:close/>
                  <a:moveTo>
                    <a:pt x="2444" y="1262"/>
                  </a:moveTo>
                  <a:cubicBezTo>
                    <a:pt x="2470" y="1247"/>
                    <a:pt x="2479" y="1214"/>
                    <a:pt x="2466" y="1188"/>
                  </a:cubicBezTo>
                  <a:cubicBezTo>
                    <a:pt x="2452" y="1162"/>
                    <a:pt x="2434" y="1140"/>
                    <a:pt x="2401" y="1143"/>
                  </a:cubicBezTo>
                  <a:cubicBezTo>
                    <a:pt x="2368" y="1145"/>
                    <a:pt x="2356" y="1166"/>
                    <a:pt x="2349" y="1235"/>
                  </a:cubicBezTo>
                  <a:cubicBezTo>
                    <a:pt x="2377" y="1265"/>
                    <a:pt x="2405" y="1286"/>
                    <a:pt x="2444" y="1262"/>
                  </a:cubicBezTo>
                  <a:close/>
                  <a:moveTo>
                    <a:pt x="2131" y="98"/>
                  </a:moveTo>
                  <a:cubicBezTo>
                    <a:pt x="2166" y="94"/>
                    <a:pt x="2176" y="78"/>
                    <a:pt x="2180" y="26"/>
                  </a:cubicBezTo>
                  <a:cubicBezTo>
                    <a:pt x="2173" y="18"/>
                    <a:pt x="2165" y="9"/>
                    <a:pt x="2157" y="0"/>
                  </a:cubicBezTo>
                  <a:cubicBezTo>
                    <a:pt x="2103" y="0"/>
                    <a:pt x="2103" y="0"/>
                    <a:pt x="2103" y="0"/>
                  </a:cubicBezTo>
                  <a:cubicBezTo>
                    <a:pt x="2076" y="18"/>
                    <a:pt x="2067" y="38"/>
                    <a:pt x="2072" y="61"/>
                  </a:cubicBezTo>
                  <a:cubicBezTo>
                    <a:pt x="2078" y="85"/>
                    <a:pt x="2105" y="102"/>
                    <a:pt x="2131" y="98"/>
                  </a:cubicBezTo>
                  <a:close/>
                  <a:moveTo>
                    <a:pt x="2177" y="1330"/>
                  </a:moveTo>
                  <a:cubicBezTo>
                    <a:pt x="2210" y="1319"/>
                    <a:pt x="2231" y="1269"/>
                    <a:pt x="2219" y="1230"/>
                  </a:cubicBezTo>
                  <a:cubicBezTo>
                    <a:pt x="2208" y="1192"/>
                    <a:pt x="2161" y="1172"/>
                    <a:pt x="2114" y="1186"/>
                  </a:cubicBezTo>
                  <a:cubicBezTo>
                    <a:pt x="2078" y="1197"/>
                    <a:pt x="2052" y="1247"/>
                    <a:pt x="2063" y="1283"/>
                  </a:cubicBezTo>
                  <a:cubicBezTo>
                    <a:pt x="2073" y="1316"/>
                    <a:pt x="2139" y="1343"/>
                    <a:pt x="2177" y="1330"/>
                  </a:cubicBezTo>
                  <a:close/>
                  <a:moveTo>
                    <a:pt x="77" y="1373"/>
                  </a:moveTo>
                  <a:cubicBezTo>
                    <a:pt x="54" y="1351"/>
                    <a:pt x="28" y="1357"/>
                    <a:pt x="2" y="1380"/>
                  </a:cubicBezTo>
                  <a:cubicBezTo>
                    <a:pt x="1" y="1415"/>
                    <a:pt x="7" y="1444"/>
                    <a:pt x="43" y="1449"/>
                  </a:cubicBezTo>
                  <a:cubicBezTo>
                    <a:pt x="56" y="1451"/>
                    <a:pt x="75" y="1441"/>
                    <a:pt x="85" y="1430"/>
                  </a:cubicBezTo>
                  <a:cubicBezTo>
                    <a:pt x="103" y="1410"/>
                    <a:pt x="92" y="1387"/>
                    <a:pt x="77" y="1373"/>
                  </a:cubicBezTo>
                  <a:close/>
                  <a:moveTo>
                    <a:pt x="210" y="1226"/>
                  </a:moveTo>
                  <a:cubicBezTo>
                    <a:pt x="195" y="1224"/>
                    <a:pt x="179" y="1221"/>
                    <a:pt x="165" y="1218"/>
                  </a:cubicBezTo>
                  <a:cubicBezTo>
                    <a:pt x="145" y="1245"/>
                    <a:pt x="138" y="1269"/>
                    <a:pt x="166" y="1296"/>
                  </a:cubicBezTo>
                  <a:cubicBezTo>
                    <a:pt x="225" y="1290"/>
                    <a:pt x="229" y="1284"/>
                    <a:pt x="210" y="1226"/>
                  </a:cubicBezTo>
                  <a:close/>
                  <a:moveTo>
                    <a:pt x="676" y="1519"/>
                  </a:moveTo>
                  <a:cubicBezTo>
                    <a:pt x="650" y="1523"/>
                    <a:pt x="624" y="1525"/>
                    <a:pt x="593" y="1529"/>
                  </a:cubicBezTo>
                  <a:cubicBezTo>
                    <a:pt x="594" y="1552"/>
                    <a:pt x="594" y="1563"/>
                    <a:pt x="594" y="1574"/>
                  </a:cubicBezTo>
                  <a:cubicBezTo>
                    <a:pt x="593" y="1603"/>
                    <a:pt x="609" y="1626"/>
                    <a:pt x="633" y="1632"/>
                  </a:cubicBezTo>
                  <a:cubicBezTo>
                    <a:pt x="655" y="1637"/>
                    <a:pt x="683" y="1631"/>
                    <a:pt x="705" y="1623"/>
                  </a:cubicBezTo>
                  <a:cubicBezTo>
                    <a:pt x="725" y="1615"/>
                    <a:pt x="734" y="1572"/>
                    <a:pt x="726" y="1549"/>
                  </a:cubicBezTo>
                  <a:cubicBezTo>
                    <a:pt x="718" y="1526"/>
                    <a:pt x="701" y="1516"/>
                    <a:pt x="676" y="1519"/>
                  </a:cubicBezTo>
                  <a:close/>
                  <a:moveTo>
                    <a:pt x="21" y="1746"/>
                  </a:moveTo>
                  <a:cubicBezTo>
                    <a:pt x="23" y="1764"/>
                    <a:pt x="25" y="1781"/>
                    <a:pt x="27" y="1796"/>
                  </a:cubicBezTo>
                  <a:cubicBezTo>
                    <a:pt x="56" y="1805"/>
                    <a:pt x="80" y="1813"/>
                    <a:pt x="94" y="1786"/>
                  </a:cubicBezTo>
                  <a:cubicBezTo>
                    <a:pt x="99" y="1777"/>
                    <a:pt x="98" y="1759"/>
                    <a:pt x="92" y="1750"/>
                  </a:cubicBezTo>
                  <a:cubicBezTo>
                    <a:pt x="74" y="1724"/>
                    <a:pt x="50" y="1732"/>
                    <a:pt x="21" y="1746"/>
                  </a:cubicBezTo>
                  <a:close/>
                  <a:moveTo>
                    <a:pt x="288" y="1365"/>
                  </a:moveTo>
                  <a:cubicBezTo>
                    <a:pt x="307" y="1381"/>
                    <a:pt x="326" y="1383"/>
                    <a:pt x="346" y="1368"/>
                  </a:cubicBezTo>
                  <a:cubicBezTo>
                    <a:pt x="371" y="1348"/>
                    <a:pt x="373" y="1322"/>
                    <a:pt x="350" y="1280"/>
                  </a:cubicBezTo>
                  <a:cubicBezTo>
                    <a:pt x="333" y="1280"/>
                    <a:pt x="314" y="1280"/>
                    <a:pt x="294" y="1280"/>
                  </a:cubicBezTo>
                  <a:cubicBezTo>
                    <a:pt x="264" y="1333"/>
                    <a:pt x="263" y="1344"/>
                    <a:pt x="288" y="1365"/>
                  </a:cubicBezTo>
                  <a:close/>
                  <a:moveTo>
                    <a:pt x="251" y="1115"/>
                  </a:moveTo>
                  <a:cubicBezTo>
                    <a:pt x="276" y="1112"/>
                    <a:pt x="293" y="1090"/>
                    <a:pt x="292" y="1066"/>
                  </a:cubicBezTo>
                  <a:cubicBezTo>
                    <a:pt x="291" y="1042"/>
                    <a:pt x="284" y="1020"/>
                    <a:pt x="258" y="1010"/>
                  </a:cubicBezTo>
                  <a:cubicBezTo>
                    <a:pt x="233" y="1001"/>
                    <a:pt x="217" y="1013"/>
                    <a:pt x="189" y="1063"/>
                  </a:cubicBezTo>
                  <a:cubicBezTo>
                    <a:pt x="200" y="1095"/>
                    <a:pt x="214" y="1120"/>
                    <a:pt x="251" y="1115"/>
                  </a:cubicBezTo>
                  <a:close/>
                  <a:moveTo>
                    <a:pt x="472" y="1185"/>
                  </a:moveTo>
                  <a:cubicBezTo>
                    <a:pt x="478" y="1160"/>
                    <a:pt x="470" y="1143"/>
                    <a:pt x="448" y="1132"/>
                  </a:cubicBezTo>
                  <a:cubicBezTo>
                    <a:pt x="424" y="1120"/>
                    <a:pt x="385" y="1129"/>
                    <a:pt x="368" y="1150"/>
                  </a:cubicBezTo>
                  <a:cubicBezTo>
                    <a:pt x="350" y="1171"/>
                    <a:pt x="354" y="1187"/>
                    <a:pt x="391" y="1232"/>
                  </a:cubicBezTo>
                  <a:cubicBezTo>
                    <a:pt x="447" y="1234"/>
                    <a:pt x="463" y="1224"/>
                    <a:pt x="472" y="1185"/>
                  </a:cubicBezTo>
                  <a:close/>
                  <a:moveTo>
                    <a:pt x="2375" y="1735"/>
                  </a:moveTo>
                  <a:cubicBezTo>
                    <a:pt x="2391" y="1731"/>
                    <a:pt x="2407" y="1710"/>
                    <a:pt x="2413" y="1693"/>
                  </a:cubicBezTo>
                  <a:cubicBezTo>
                    <a:pt x="2423" y="1663"/>
                    <a:pt x="2400" y="1642"/>
                    <a:pt x="2376" y="1633"/>
                  </a:cubicBezTo>
                  <a:cubicBezTo>
                    <a:pt x="2340" y="1621"/>
                    <a:pt x="2314" y="1640"/>
                    <a:pt x="2297" y="1678"/>
                  </a:cubicBezTo>
                  <a:cubicBezTo>
                    <a:pt x="2312" y="1718"/>
                    <a:pt x="2333" y="1747"/>
                    <a:pt x="2375" y="1735"/>
                  </a:cubicBezTo>
                  <a:close/>
                  <a:moveTo>
                    <a:pt x="2188" y="1808"/>
                  </a:moveTo>
                  <a:cubicBezTo>
                    <a:pt x="2129" y="1850"/>
                    <a:pt x="2120" y="1865"/>
                    <a:pt x="2139" y="1892"/>
                  </a:cubicBezTo>
                  <a:cubicBezTo>
                    <a:pt x="2160" y="1923"/>
                    <a:pt x="2190" y="1918"/>
                    <a:pt x="2249" y="1869"/>
                  </a:cubicBezTo>
                  <a:cubicBezTo>
                    <a:pt x="2233" y="1840"/>
                    <a:pt x="2228" y="1806"/>
                    <a:pt x="2188" y="1808"/>
                  </a:cubicBezTo>
                  <a:close/>
                  <a:moveTo>
                    <a:pt x="2577" y="2046"/>
                  </a:moveTo>
                  <a:cubicBezTo>
                    <a:pt x="2544" y="2026"/>
                    <a:pt x="2521" y="2047"/>
                    <a:pt x="2496" y="2076"/>
                  </a:cubicBezTo>
                  <a:cubicBezTo>
                    <a:pt x="2507" y="2095"/>
                    <a:pt x="2517" y="2113"/>
                    <a:pt x="2527" y="2129"/>
                  </a:cubicBezTo>
                  <a:cubicBezTo>
                    <a:pt x="2563" y="2125"/>
                    <a:pt x="2594" y="2122"/>
                    <a:pt x="2596" y="2085"/>
                  </a:cubicBezTo>
                  <a:cubicBezTo>
                    <a:pt x="2597" y="2072"/>
                    <a:pt x="2588" y="2052"/>
                    <a:pt x="2577" y="2046"/>
                  </a:cubicBezTo>
                  <a:close/>
                  <a:moveTo>
                    <a:pt x="2428" y="1805"/>
                  </a:moveTo>
                  <a:cubicBezTo>
                    <a:pt x="2412" y="1822"/>
                    <a:pt x="2395" y="1839"/>
                    <a:pt x="2372" y="1862"/>
                  </a:cubicBezTo>
                  <a:cubicBezTo>
                    <a:pt x="2399" y="1879"/>
                    <a:pt x="2420" y="1892"/>
                    <a:pt x="2440" y="1904"/>
                  </a:cubicBezTo>
                  <a:cubicBezTo>
                    <a:pt x="2493" y="1845"/>
                    <a:pt x="2492" y="1835"/>
                    <a:pt x="2428" y="1805"/>
                  </a:cubicBezTo>
                  <a:close/>
                  <a:moveTo>
                    <a:pt x="2363" y="1990"/>
                  </a:moveTo>
                  <a:cubicBezTo>
                    <a:pt x="2341" y="1997"/>
                    <a:pt x="2330" y="2012"/>
                    <a:pt x="2341" y="2033"/>
                  </a:cubicBezTo>
                  <a:cubicBezTo>
                    <a:pt x="2348" y="2046"/>
                    <a:pt x="2365" y="2054"/>
                    <a:pt x="2388" y="2073"/>
                  </a:cubicBezTo>
                  <a:cubicBezTo>
                    <a:pt x="2400" y="2046"/>
                    <a:pt x="2414" y="2029"/>
                    <a:pt x="2412" y="2016"/>
                  </a:cubicBezTo>
                  <a:cubicBezTo>
                    <a:pt x="2408" y="1993"/>
                    <a:pt x="2388" y="1981"/>
                    <a:pt x="2363" y="1990"/>
                  </a:cubicBezTo>
                  <a:close/>
                  <a:moveTo>
                    <a:pt x="2218" y="2056"/>
                  </a:moveTo>
                  <a:cubicBezTo>
                    <a:pt x="2196" y="2080"/>
                    <a:pt x="2165" y="2100"/>
                    <a:pt x="2192" y="2134"/>
                  </a:cubicBezTo>
                  <a:cubicBezTo>
                    <a:pt x="2201" y="2144"/>
                    <a:pt x="2229" y="2152"/>
                    <a:pt x="2239" y="2146"/>
                  </a:cubicBezTo>
                  <a:cubicBezTo>
                    <a:pt x="2257" y="2136"/>
                    <a:pt x="2277" y="2115"/>
                    <a:pt x="2279" y="2097"/>
                  </a:cubicBezTo>
                  <a:cubicBezTo>
                    <a:pt x="2282" y="2064"/>
                    <a:pt x="2249" y="2062"/>
                    <a:pt x="2218" y="2056"/>
                  </a:cubicBezTo>
                  <a:close/>
                  <a:moveTo>
                    <a:pt x="2606" y="1860"/>
                  </a:moveTo>
                  <a:cubicBezTo>
                    <a:pt x="2583" y="1847"/>
                    <a:pt x="2565" y="1867"/>
                    <a:pt x="2551" y="1917"/>
                  </a:cubicBezTo>
                  <a:cubicBezTo>
                    <a:pt x="2596" y="1940"/>
                    <a:pt x="2629" y="1937"/>
                    <a:pt x="2632" y="1908"/>
                  </a:cubicBezTo>
                  <a:cubicBezTo>
                    <a:pt x="2634" y="1893"/>
                    <a:pt x="2620" y="1868"/>
                    <a:pt x="2606" y="1860"/>
                  </a:cubicBezTo>
                  <a:close/>
                  <a:moveTo>
                    <a:pt x="2321" y="1460"/>
                  </a:moveTo>
                  <a:cubicBezTo>
                    <a:pt x="2309" y="1432"/>
                    <a:pt x="2270" y="1416"/>
                    <a:pt x="2237" y="1427"/>
                  </a:cubicBezTo>
                  <a:cubicBezTo>
                    <a:pt x="2202" y="1440"/>
                    <a:pt x="2184" y="1477"/>
                    <a:pt x="2196" y="1513"/>
                  </a:cubicBezTo>
                  <a:cubicBezTo>
                    <a:pt x="2207" y="1547"/>
                    <a:pt x="2247" y="1567"/>
                    <a:pt x="2281" y="1555"/>
                  </a:cubicBezTo>
                  <a:cubicBezTo>
                    <a:pt x="2314" y="1543"/>
                    <a:pt x="2335" y="1494"/>
                    <a:pt x="2321" y="1460"/>
                  </a:cubicBezTo>
                  <a:close/>
                  <a:moveTo>
                    <a:pt x="2398" y="1419"/>
                  </a:moveTo>
                  <a:cubicBezTo>
                    <a:pt x="2389" y="1459"/>
                    <a:pt x="2393" y="1489"/>
                    <a:pt x="2437" y="1505"/>
                  </a:cubicBezTo>
                  <a:cubicBezTo>
                    <a:pt x="2500" y="1470"/>
                    <a:pt x="2501" y="1461"/>
                    <a:pt x="2453" y="1406"/>
                  </a:cubicBezTo>
                  <a:cubicBezTo>
                    <a:pt x="2435" y="1410"/>
                    <a:pt x="2415" y="1415"/>
                    <a:pt x="2398" y="1419"/>
                  </a:cubicBezTo>
                  <a:close/>
                  <a:moveTo>
                    <a:pt x="2859" y="1724"/>
                  </a:moveTo>
                  <a:cubicBezTo>
                    <a:pt x="2867" y="1731"/>
                    <a:pt x="2874" y="1737"/>
                    <a:pt x="2880" y="1742"/>
                  </a:cubicBezTo>
                  <a:cubicBezTo>
                    <a:pt x="2880" y="1650"/>
                    <a:pt x="2880" y="1650"/>
                    <a:pt x="2880" y="1650"/>
                  </a:cubicBezTo>
                  <a:cubicBezTo>
                    <a:pt x="2868" y="1660"/>
                    <a:pt x="2862" y="1683"/>
                    <a:pt x="2859" y="1724"/>
                  </a:cubicBezTo>
                  <a:close/>
                  <a:moveTo>
                    <a:pt x="2854" y="1386"/>
                  </a:moveTo>
                  <a:cubicBezTo>
                    <a:pt x="2858" y="1398"/>
                    <a:pt x="2868" y="1409"/>
                    <a:pt x="2880" y="1417"/>
                  </a:cubicBezTo>
                  <a:cubicBezTo>
                    <a:pt x="2880" y="1323"/>
                    <a:pt x="2880" y="1323"/>
                    <a:pt x="2880" y="1323"/>
                  </a:cubicBezTo>
                  <a:cubicBezTo>
                    <a:pt x="2858" y="1340"/>
                    <a:pt x="2847" y="1365"/>
                    <a:pt x="2854" y="1386"/>
                  </a:cubicBezTo>
                  <a:close/>
                  <a:moveTo>
                    <a:pt x="2837" y="1516"/>
                  </a:moveTo>
                  <a:cubicBezTo>
                    <a:pt x="2821" y="1503"/>
                    <a:pt x="2793" y="1495"/>
                    <a:pt x="2774" y="1500"/>
                  </a:cubicBezTo>
                  <a:cubicBezTo>
                    <a:pt x="2738" y="1508"/>
                    <a:pt x="2742" y="1540"/>
                    <a:pt x="2747" y="1579"/>
                  </a:cubicBezTo>
                  <a:cubicBezTo>
                    <a:pt x="2775" y="1582"/>
                    <a:pt x="2800" y="1584"/>
                    <a:pt x="2822" y="1585"/>
                  </a:cubicBezTo>
                  <a:cubicBezTo>
                    <a:pt x="2842" y="1561"/>
                    <a:pt x="2865" y="1539"/>
                    <a:pt x="2837" y="1516"/>
                  </a:cubicBezTo>
                  <a:close/>
                  <a:moveTo>
                    <a:pt x="2612" y="1591"/>
                  </a:moveTo>
                  <a:cubicBezTo>
                    <a:pt x="2582" y="1574"/>
                    <a:pt x="2553" y="1596"/>
                    <a:pt x="2535" y="1649"/>
                  </a:cubicBezTo>
                  <a:cubicBezTo>
                    <a:pt x="2595" y="1682"/>
                    <a:pt x="2619" y="1681"/>
                    <a:pt x="2634" y="1649"/>
                  </a:cubicBezTo>
                  <a:cubicBezTo>
                    <a:pt x="2646" y="1622"/>
                    <a:pt x="2634" y="1603"/>
                    <a:pt x="2612" y="1591"/>
                  </a:cubicBezTo>
                  <a:close/>
                  <a:moveTo>
                    <a:pt x="2635" y="1397"/>
                  </a:moveTo>
                  <a:cubicBezTo>
                    <a:pt x="2616" y="1405"/>
                    <a:pt x="2595" y="1415"/>
                    <a:pt x="2572" y="1425"/>
                  </a:cubicBezTo>
                  <a:cubicBezTo>
                    <a:pt x="2564" y="1498"/>
                    <a:pt x="2569" y="1511"/>
                    <a:pt x="2607" y="1522"/>
                  </a:cubicBezTo>
                  <a:cubicBezTo>
                    <a:pt x="2636" y="1531"/>
                    <a:pt x="2658" y="1524"/>
                    <a:pt x="2672" y="1498"/>
                  </a:cubicBezTo>
                  <a:cubicBezTo>
                    <a:pt x="2691" y="1463"/>
                    <a:pt x="2680" y="1433"/>
                    <a:pt x="2635" y="1397"/>
                  </a:cubicBezTo>
                  <a:close/>
                  <a:moveTo>
                    <a:pt x="2752" y="1969"/>
                  </a:moveTo>
                  <a:cubicBezTo>
                    <a:pt x="2714" y="1985"/>
                    <a:pt x="2716" y="2012"/>
                    <a:pt x="2730" y="2046"/>
                  </a:cubicBezTo>
                  <a:cubicBezTo>
                    <a:pt x="2750" y="2052"/>
                    <a:pt x="2769" y="2059"/>
                    <a:pt x="2785" y="2064"/>
                  </a:cubicBezTo>
                  <a:cubicBezTo>
                    <a:pt x="2827" y="2041"/>
                    <a:pt x="2828" y="2010"/>
                    <a:pt x="2809" y="1978"/>
                  </a:cubicBezTo>
                  <a:cubicBezTo>
                    <a:pt x="2796" y="1956"/>
                    <a:pt x="2774" y="1960"/>
                    <a:pt x="2752" y="1969"/>
                  </a:cubicBezTo>
                  <a:close/>
                  <a:moveTo>
                    <a:pt x="2776" y="1841"/>
                  </a:moveTo>
                  <a:cubicBezTo>
                    <a:pt x="2799" y="1832"/>
                    <a:pt x="2817" y="1795"/>
                    <a:pt x="2809" y="1772"/>
                  </a:cubicBezTo>
                  <a:cubicBezTo>
                    <a:pt x="2801" y="1747"/>
                    <a:pt x="2769" y="1734"/>
                    <a:pt x="2738" y="1743"/>
                  </a:cubicBezTo>
                  <a:cubicBezTo>
                    <a:pt x="2710" y="1751"/>
                    <a:pt x="2696" y="1780"/>
                    <a:pt x="2706" y="1811"/>
                  </a:cubicBezTo>
                  <a:cubicBezTo>
                    <a:pt x="2714" y="1837"/>
                    <a:pt x="2748" y="1852"/>
                    <a:pt x="2776" y="1841"/>
                  </a:cubicBezTo>
                  <a:close/>
                  <a:moveTo>
                    <a:pt x="2026" y="2152"/>
                  </a:moveTo>
                  <a:cubicBezTo>
                    <a:pt x="2021" y="2154"/>
                    <a:pt x="2015" y="2156"/>
                    <a:pt x="2010" y="2159"/>
                  </a:cubicBezTo>
                  <a:cubicBezTo>
                    <a:pt x="2073" y="2159"/>
                    <a:pt x="2073" y="2159"/>
                    <a:pt x="2073" y="2159"/>
                  </a:cubicBezTo>
                  <a:cubicBezTo>
                    <a:pt x="2061" y="2150"/>
                    <a:pt x="2046" y="2146"/>
                    <a:pt x="2026" y="2152"/>
                  </a:cubicBezTo>
                  <a:close/>
                  <a:moveTo>
                    <a:pt x="2046" y="1557"/>
                  </a:moveTo>
                  <a:cubicBezTo>
                    <a:pt x="2022" y="1564"/>
                    <a:pt x="2006" y="1595"/>
                    <a:pt x="2012" y="1619"/>
                  </a:cubicBezTo>
                  <a:cubicBezTo>
                    <a:pt x="2017" y="1645"/>
                    <a:pt x="2046" y="1666"/>
                    <a:pt x="2069" y="1662"/>
                  </a:cubicBezTo>
                  <a:cubicBezTo>
                    <a:pt x="2098" y="1656"/>
                    <a:pt x="2121" y="1620"/>
                    <a:pt x="2113" y="1592"/>
                  </a:cubicBezTo>
                  <a:cubicBezTo>
                    <a:pt x="2106" y="1566"/>
                    <a:pt x="2072" y="1548"/>
                    <a:pt x="2046" y="1557"/>
                  </a:cubicBezTo>
                  <a:close/>
                  <a:moveTo>
                    <a:pt x="1720" y="1967"/>
                  </a:moveTo>
                  <a:cubicBezTo>
                    <a:pt x="1699" y="1976"/>
                    <a:pt x="1675" y="1986"/>
                    <a:pt x="1654" y="1995"/>
                  </a:cubicBezTo>
                  <a:cubicBezTo>
                    <a:pt x="1639" y="2053"/>
                    <a:pt x="1647" y="2076"/>
                    <a:pt x="1685" y="2091"/>
                  </a:cubicBezTo>
                  <a:cubicBezTo>
                    <a:pt x="1719" y="2104"/>
                    <a:pt x="1751" y="2094"/>
                    <a:pt x="1763" y="2066"/>
                  </a:cubicBezTo>
                  <a:cubicBezTo>
                    <a:pt x="1782" y="2024"/>
                    <a:pt x="1773" y="2002"/>
                    <a:pt x="1720" y="1967"/>
                  </a:cubicBezTo>
                  <a:close/>
                  <a:moveTo>
                    <a:pt x="1466" y="61"/>
                  </a:moveTo>
                  <a:cubicBezTo>
                    <a:pt x="1446" y="81"/>
                    <a:pt x="1449" y="102"/>
                    <a:pt x="1463" y="124"/>
                  </a:cubicBezTo>
                  <a:cubicBezTo>
                    <a:pt x="1476" y="146"/>
                    <a:pt x="1496" y="147"/>
                    <a:pt x="1522" y="141"/>
                  </a:cubicBezTo>
                  <a:cubicBezTo>
                    <a:pt x="1541" y="117"/>
                    <a:pt x="1547" y="93"/>
                    <a:pt x="1529" y="71"/>
                  </a:cubicBezTo>
                  <a:cubicBezTo>
                    <a:pt x="1512" y="51"/>
                    <a:pt x="1489" y="52"/>
                    <a:pt x="1466" y="61"/>
                  </a:cubicBezTo>
                  <a:close/>
                  <a:moveTo>
                    <a:pt x="1737" y="312"/>
                  </a:moveTo>
                  <a:cubicBezTo>
                    <a:pt x="1730" y="260"/>
                    <a:pt x="1723" y="249"/>
                    <a:pt x="1690" y="244"/>
                  </a:cubicBezTo>
                  <a:cubicBezTo>
                    <a:pt x="1652" y="239"/>
                    <a:pt x="1640" y="249"/>
                    <a:pt x="1619" y="306"/>
                  </a:cubicBezTo>
                  <a:cubicBezTo>
                    <a:pt x="1660" y="373"/>
                    <a:pt x="1685" y="373"/>
                    <a:pt x="1737" y="312"/>
                  </a:cubicBezTo>
                  <a:close/>
                  <a:moveTo>
                    <a:pt x="1233" y="108"/>
                  </a:moveTo>
                  <a:cubicBezTo>
                    <a:pt x="1200" y="119"/>
                    <a:pt x="1189" y="143"/>
                    <a:pt x="1192" y="175"/>
                  </a:cubicBezTo>
                  <a:cubicBezTo>
                    <a:pt x="1196" y="216"/>
                    <a:pt x="1226" y="227"/>
                    <a:pt x="1275" y="237"/>
                  </a:cubicBezTo>
                  <a:cubicBezTo>
                    <a:pt x="1284" y="229"/>
                    <a:pt x="1299" y="215"/>
                    <a:pt x="1309" y="205"/>
                  </a:cubicBezTo>
                  <a:cubicBezTo>
                    <a:pt x="1312" y="136"/>
                    <a:pt x="1280" y="115"/>
                    <a:pt x="1233" y="108"/>
                  </a:cubicBezTo>
                  <a:close/>
                  <a:moveTo>
                    <a:pt x="1453" y="214"/>
                  </a:moveTo>
                  <a:cubicBezTo>
                    <a:pt x="1428" y="212"/>
                    <a:pt x="1408" y="231"/>
                    <a:pt x="1406" y="261"/>
                  </a:cubicBezTo>
                  <a:cubicBezTo>
                    <a:pt x="1403" y="297"/>
                    <a:pt x="1418" y="318"/>
                    <a:pt x="1447" y="319"/>
                  </a:cubicBezTo>
                  <a:cubicBezTo>
                    <a:pt x="1475" y="320"/>
                    <a:pt x="1503" y="298"/>
                    <a:pt x="1505" y="273"/>
                  </a:cubicBezTo>
                  <a:cubicBezTo>
                    <a:pt x="1508" y="245"/>
                    <a:pt x="1483" y="217"/>
                    <a:pt x="1453" y="214"/>
                  </a:cubicBezTo>
                  <a:close/>
                  <a:moveTo>
                    <a:pt x="1415" y="0"/>
                  </a:moveTo>
                  <a:cubicBezTo>
                    <a:pt x="1324" y="0"/>
                    <a:pt x="1324" y="0"/>
                    <a:pt x="1324" y="0"/>
                  </a:cubicBezTo>
                  <a:cubicBezTo>
                    <a:pt x="1319" y="10"/>
                    <a:pt x="1317" y="20"/>
                    <a:pt x="1316" y="29"/>
                  </a:cubicBezTo>
                  <a:cubicBezTo>
                    <a:pt x="1315" y="54"/>
                    <a:pt x="1341" y="61"/>
                    <a:pt x="1362" y="65"/>
                  </a:cubicBezTo>
                  <a:cubicBezTo>
                    <a:pt x="1386" y="70"/>
                    <a:pt x="1407" y="49"/>
                    <a:pt x="1423" y="9"/>
                  </a:cubicBezTo>
                  <a:cubicBezTo>
                    <a:pt x="1420" y="6"/>
                    <a:pt x="1417" y="3"/>
                    <a:pt x="1415" y="0"/>
                  </a:cubicBezTo>
                  <a:close/>
                  <a:moveTo>
                    <a:pt x="1657" y="156"/>
                  </a:moveTo>
                  <a:cubicBezTo>
                    <a:pt x="1685" y="161"/>
                    <a:pt x="1705" y="130"/>
                    <a:pt x="1716" y="72"/>
                  </a:cubicBezTo>
                  <a:cubicBezTo>
                    <a:pt x="1680" y="35"/>
                    <a:pt x="1666" y="30"/>
                    <a:pt x="1640" y="46"/>
                  </a:cubicBezTo>
                  <a:cubicBezTo>
                    <a:pt x="1620" y="58"/>
                    <a:pt x="1603" y="99"/>
                    <a:pt x="1615" y="123"/>
                  </a:cubicBezTo>
                  <a:cubicBezTo>
                    <a:pt x="1623" y="138"/>
                    <a:pt x="1642" y="153"/>
                    <a:pt x="1657" y="156"/>
                  </a:cubicBezTo>
                  <a:close/>
                  <a:moveTo>
                    <a:pt x="2024" y="1991"/>
                  </a:moveTo>
                  <a:cubicBezTo>
                    <a:pt x="2014" y="1975"/>
                    <a:pt x="1996" y="1953"/>
                    <a:pt x="1980" y="1952"/>
                  </a:cubicBezTo>
                  <a:cubicBezTo>
                    <a:pt x="1940" y="1950"/>
                    <a:pt x="1924" y="1979"/>
                    <a:pt x="1923" y="2017"/>
                  </a:cubicBezTo>
                  <a:cubicBezTo>
                    <a:pt x="1945" y="2047"/>
                    <a:pt x="1971" y="2064"/>
                    <a:pt x="2008" y="2046"/>
                  </a:cubicBezTo>
                  <a:cubicBezTo>
                    <a:pt x="2030" y="2035"/>
                    <a:pt x="2036" y="2011"/>
                    <a:pt x="2024" y="1991"/>
                  </a:cubicBezTo>
                  <a:close/>
                  <a:moveTo>
                    <a:pt x="1982" y="1860"/>
                  </a:moveTo>
                  <a:cubicBezTo>
                    <a:pt x="2011" y="1852"/>
                    <a:pt x="2040" y="1818"/>
                    <a:pt x="2034" y="1793"/>
                  </a:cubicBezTo>
                  <a:cubicBezTo>
                    <a:pt x="2023" y="1752"/>
                    <a:pt x="1993" y="1738"/>
                    <a:pt x="1954" y="1741"/>
                  </a:cubicBezTo>
                  <a:cubicBezTo>
                    <a:pt x="1910" y="1781"/>
                    <a:pt x="1903" y="1801"/>
                    <a:pt x="1924" y="1834"/>
                  </a:cubicBezTo>
                  <a:cubicBezTo>
                    <a:pt x="1937" y="1856"/>
                    <a:pt x="1955" y="1868"/>
                    <a:pt x="1982" y="1860"/>
                  </a:cubicBezTo>
                  <a:close/>
                  <a:moveTo>
                    <a:pt x="1065" y="28"/>
                  </a:moveTo>
                  <a:cubicBezTo>
                    <a:pt x="1092" y="36"/>
                    <a:pt x="1123" y="28"/>
                    <a:pt x="1132" y="9"/>
                  </a:cubicBezTo>
                  <a:cubicBezTo>
                    <a:pt x="1133" y="6"/>
                    <a:pt x="1134" y="3"/>
                    <a:pt x="1135" y="0"/>
                  </a:cubicBezTo>
                  <a:cubicBezTo>
                    <a:pt x="1030" y="0"/>
                    <a:pt x="1030" y="0"/>
                    <a:pt x="1030" y="0"/>
                  </a:cubicBezTo>
                  <a:cubicBezTo>
                    <a:pt x="1035" y="15"/>
                    <a:pt x="1046" y="22"/>
                    <a:pt x="1065" y="28"/>
                  </a:cubicBezTo>
                  <a:close/>
                  <a:moveTo>
                    <a:pt x="1950" y="1424"/>
                  </a:moveTo>
                  <a:cubicBezTo>
                    <a:pt x="1944" y="1394"/>
                    <a:pt x="1904" y="1366"/>
                    <a:pt x="1876" y="1372"/>
                  </a:cubicBezTo>
                  <a:cubicBezTo>
                    <a:pt x="1837" y="1380"/>
                    <a:pt x="1816" y="1422"/>
                    <a:pt x="1828" y="1467"/>
                  </a:cubicBezTo>
                  <a:cubicBezTo>
                    <a:pt x="1838" y="1504"/>
                    <a:pt x="1861" y="1517"/>
                    <a:pt x="1898" y="1506"/>
                  </a:cubicBezTo>
                  <a:cubicBezTo>
                    <a:pt x="1932" y="1495"/>
                    <a:pt x="1957" y="1457"/>
                    <a:pt x="1950" y="1424"/>
                  </a:cubicBezTo>
                  <a:close/>
                  <a:moveTo>
                    <a:pt x="1724" y="1653"/>
                  </a:moveTo>
                  <a:cubicBezTo>
                    <a:pt x="1693" y="1652"/>
                    <a:pt x="1667" y="1676"/>
                    <a:pt x="1660" y="1709"/>
                  </a:cubicBezTo>
                  <a:cubicBezTo>
                    <a:pt x="1654" y="1742"/>
                    <a:pt x="1663" y="1769"/>
                    <a:pt x="1694" y="1787"/>
                  </a:cubicBezTo>
                  <a:cubicBezTo>
                    <a:pt x="1731" y="1807"/>
                    <a:pt x="1753" y="1799"/>
                    <a:pt x="1803" y="1743"/>
                  </a:cubicBezTo>
                  <a:cubicBezTo>
                    <a:pt x="1784" y="1678"/>
                    <a:pt x="1763" y="1655"/>
                    <a:pt x="1724" y="1653"/>
                  </a:cubicBezTo>
                  <a:close/>
                  <a:moveTo>
                    <a:pt x="1865" y="67"/>
                  </a:moveTo>
                  <a:cubicBezTo>
                    <a:pt x="1879" y="49"/>
                    <a:pt x="1885" y="30"/>
                    <a:pt x="1869" y="10"/>
                  </a:cubicBezTo>
                  <a:cubicBezTo>
                    <a:pt x="1865" y="6"/>
                    <a:pt x="1862" y="3"/>
                    <a:pt x="1859" y="0"/>
                  </a:cubicBezTo>
                  <a:cubicBezTo>
                    <a:pt x="1790" y="0"/>
                    <a:pt x="1790" y="0"/>
                    <a:pt x="1790" y="0"/>
                  </a:cubicBezTo>
                  <a:cubicBezTo>
                    <a:pt x="1784" y="49"/>
                    <a:pt x="1791" y="67"/>
                    <a:pt x="1818" y="79"/>
                  </a:cubicBezTo>
                  <a:cubicBezTo>
                    <a:pt x="1836" y="86"/>
                    <a:pt x="1852" y="84"/>
                    <a:pt x="1865" y="6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grpSp>
        <p:nvGrpSpPr>
          <p:cNvPr id="84" name="Group 83" title="Text Container Shape"/>
          <p:cNvGrpSpPr/>
          <p:nvPr/>
        </p:nvGrpSpPr>
        <p:grpSpPr>
          <a:xfrm>
            <a:off x="5486400" y="466725"/>
            <a:ext cx="3662363" cy="5922963"/>
            <a:chOff x="5486400" y="466725"/>
            <a:chExt cx="3662363" cy="5922963"/>
          </a:xfrm>
        </p:grpSpPr>
        <p:sp>
          <p:nvSpPr>
            <p:cNvPr id="80" name="Freeform 53"/>
            <p:cNvSpPr/>
            <p:nvPr/>
          </p:nvSpPr>
          <p:spPr bwMode="auto">
            <a:xfrm>
              <a:off x="5486400" y="466725"/>
              <a:ext cx="3662363" cy="5922963"/>
            </a:xfrm>
            <a:custGeom>
              <a:avLst/>
              <a:gdLst/>
              <a:ahLst/>
              <a:cxnLst/>
              <a:rect l="0" t="0" r="r" b="b"/>
              <a:pathLst>
                <a:path w="1152" h="1865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765"/>
                    <a:pt x="0" y="1765"/>
                    <a:pt x="0" y="1765"/>
                  </a:cubicBezTo>
                  <a:cubicBezTo>
                    <a:pt x="0" y="1820"/>
                    <a:pt x="45" y="1865"/>
                    <a:pt x="100" y="1865"/>
                  </a:cubicBezTo>
                  <a:cubicBezTo>
                    <a:pt x="1152" y="1865"/>
                    <a:pt x="1152" y="1865"/>
                    <a:pt x="1152" y="1865"/>
                  </a:cubicBezTo>
                  <a:cubicBezTo>
                    <a:pt x="1152" y="0"/>
                    <a:pt x="1152" y="0"/>
                    <a:pt x="1152" y="0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cxnSp>
          <p:nvCxnSpPr>
            <p:cNvPr id="10" name="Straight Connector 9"/>
            <p:cNvCxnSpPr/>
            <p:nvPr/>
          </p:nvCxnSpPr>
          <p:spPr>
            <a:xfrm>
              <a:off x="6010049" y="4714230"/>
              <a:ext cx="521208" cy="0"/>
            </a:xfrm>
            <a:prstGeom prst="line">
              <a:avLst/>
            </a:prstGeom>
            <a:ln w="38100"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57"/>
            <p:cNvSpPr/>
            <p:nvPr/>
          </p:nvSpPr>
          <p:spPr bwMode="auto">
            <a:xfrm>
              <a:off x="5673747" y="658813"/>
              <a:ext cx="3473450" cy="5538787"/>
            </a:xfrm>
            <a:custGeom>
              <a:avLst/>
              <a:gdLst/>
              <a:ahLst/>
              <a:cxnLst/>
              <a:rect l="0" t="0" r="r" b="b"/>
              <a:pathLst>
                <a:path w="1093" h="1745">
                  <a:moveTo>
                    <a:pt x="40" y="0"/>
                  </a:moveTo>
                  <a:cubicBezTo>
                    <a:pt x="18" y="0"/>
                    <a:pt x="0" y="18"/>
                    <a:pt x="0" y="40"/>
                  </a:cubicBezTo>
                  <a:cubicBezTo>
                    <a:pt x="0" y="1705"/>
                    <a:pt x="0" y="1705"/>
                    <a:pt x="0" y="1705"/>
                  </a:cubicBezTo>
                  <a:cubicBezTo>
                    <a:pt x="0" y="1726"/>
                    <a:pt x="18" y="1745"/>
                    <a:pt x="40" y="1745"/>
                  </a:cubicBezTo>
                  <a:cubicBezTo>
                    <a:pt x="1092" y="1745"/>
                    <a:pt x="1092" y="1745"/>
                    <a:pt x="1092" y="1745"/>
                  </a:cubicBezTo>
                  <a:cubicBezTo>
                    <a:pt x="1092" y="1733"/>
                    <a:pt x="1092" y="1733"/>
                    <a:pt x="1092" y="1733"/>
                  </a:cubicBezTo>
                  <a:cubicBezTo>
                    <a:pt x="792" y="1733"/>
                    <a:pt x="792" y="1733"/>
                    <a:pt x="792" y="1733"/>
                  </a:cubicBezTo>
                  <a:cubicBezTo>
                    <a:pt x="40" y="1733"/>
                    <a:pt x="40" y="1733"/>
                    <a:pt x="40" y="1733"/>
                  </a:cubicBezTo>
                  <a:cubicBezTo>
                    <a:pt x="25" y="1733"/>
                    <a:pt x="12" y="1720"/>
                    <a:pt x="12" y="1705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24"/>
                    <a:pt x="25" y="12"/>
                    <a:pt x="40" y="12"/>
                  </a:cubicBezTo>
                  <a:cubicBezTo>
                    <a:pt x="792" y="12"/>
                    <a:pt x="792" y="12"/>
                    <a:pt x="792" y="12"/>
                  </a:cubicBezTo>
                  <a:cubicBezTo>
                    <a:pt x="1093" y="12"/>
                    <a:pt x="1093" y="12"/>
                    <a:pt x="1093" y="12"/>
                  </a:cubicBezTo>
                  <a:cubicBezTo>
                    <a:pt x="1093" y="0"/>
                    <a:pt x="1093" y="0"/>
                    <a:pt x="1093" y="0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29989" y="6442525"/>
            <a:ext cx="2057400" cy="365125"/>
          </a:xfrm>
        </p:spPr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4158" y="6442525"/>
            <a:ext cx="3086100" cy="365125"/>
          </a:xfrm>
        </p:spPr>
        <p:txBody>
          <a:bodyPr/>
          <a:lstStyle>
            <a:lvl1pPr algn="ctr">
              <a:defRPr/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9824" y="6442525"/>
            <a:ext cx="2066534" cy="365125"/>
          </a:xfrm>
        </p:spPr>
        <p:txBody>
          <a:bodyPr anchor="ctr"/>
          <a:lstStyle>
            <a:lvl1pPr algn="l">
              <a:defRPr sz="900"/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  <p:sp>
        <p:nvSpPr>
          <p:cNvPr id="68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6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940564" y="1023868"/>
            <a:ext cx="2845259" cy="3349641"/>
          </a:xfrm>
        </p:spPr>
        <p:txBody>
          <a:bodyPr anchor="t">
            <a:normAutofit/>
          </a:bodyPr>
          <a:lstStyle>
            <a:lvl1pPr algn="l">
              <a:lnSpc>
                <a:spcPct val="105000"/>
              </a:lnSpc>
              <a:defRPr sz="3300" baseline="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0564" y="4945377"/>
            <a:ext cx="2845259" cy="1037760"/>
          </a:xfrm>
        </p:spPr>
        <p:txBody>
          <a:bodyPr anchor="t">
            <a:normAutofit/>
          </a:bodyPr>
          <a:lstStyle>
            <a:lvl1pPr marL="0" indent="0" algn="l">
              <a:lnSpc>
                <a:spcPct val="130000"/>
              </a:lnSpc>
              <a:buNone/>
              <a:defRPr sz="1700" baseline="0">
                <a:solidFill>
                  <a:schemeClr val="bg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Freeform 57"/>
          <p:cNvSpPr/>
          <p:nvPr/>
        </p:nvSpPr>
        <p:spPr bwMode="auto">
          <a:xfrm>
            <a:off x="3342085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1" name="Freeform 192"/>
          <p:cNvSpPr/>
          <p:nvPr/>
        </p:nvSpPr>
        <p:spPr bwMode="auto">
          <a:xfrm>
            <a:off x="3299222" y="-5000626"/>
            <a:ext cx="1191" cy="3175"/>
          </a:xfrm>
          <a:custGeom>
            <a:avLst/>
            <a:gdLst/>
            <a:ahLst/>
            <a:cxnLst/>
            <a:rect l="0" t="0" r="r" b="b"/>
            <a:pathLst>
              <a:path w="2" h="3">
                <a:moveTo>
                  <a:pt x="0" y="0"/>
                </a:moveTo>
                <a:lnTo>
                  <a:pt x="2" y="2"/>
                </a:lnTo>
                <a:lnTo>
                  <a:pt x="0" y="3"/>
                </a:lnTo>
                <a:lnTo>
                  <a:pt x="0" y="0"/>
                </a:lnTo>
                <a:close/>
              </a:path>
            </a:pathLst>
          </a:custGeom>
          <a:solidFill>
            <a:srgbClr val="ADBC87"/>
          </a:solidFill>
          <a:ln w="0">
            <a:solidFill>
              <a:srgbClr val="ADBC87"/>
            </a:solidFill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62825455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40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73569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3835" y="507037"/>
            <a:ext cx="1563624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00275" y="524373"/>
            <a:ext cx="4087379" cy="532259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8474" y="6296616"/>
            <a:ext cx="1879497" cy="365125"/>
          </a:xfrm>
        </p:spPr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200275" y="6296616"/>
            <a:ext cx="4469683" cy="365125"/>
          </a:xfr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878074" y="2928735"/>
            <a:ext cx="5383267" cy="453202"/>
          </a:xfrm>
        </p:spPr>
        <p:txBody>
          <a:bodyPr/>
          <a:lstStyle>
            <a:lvl1pPr algn="l">
              <a:defRPr/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  <p:cxnSp>
        <p:nvCxnSpPr>
          <p:cNvPr id="12" name="Straight Connector 11" title="Rule Line"/>
          <p:cNvCxnSpPr/>
          <p:nvPr/>
        </p:nvCxnSpPr>
        <p:spPr>
          <a:xfrm>
            <a:off x="6476240" y="571503"/>
            <a:ext cx="0" cy="5275467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08299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4843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Freeform 216"/>
          <p:cNvSpPr>
            <a:spLocks noEditPoints="1"/>
          </p:cNvSpPr>
          <p:nvPr/>
        </p:nvSpPr>
        <p:spPr bwMode="auto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2880" h="2158">
                <a:moveTo>
                  <a:pt x="1368" y="904"/>
                </a:moveTo>
                <a:cubicBezTo>
                  <a:pt x="1360" y="897"/>
                  <a:pt x="1341" y="896"/>
                  <a:pt x="1332" y="900"/>
                </a:cubicBezTo>
                <a:cubicBezTo>
                  <a:pt x="1317" y="908"/>
                  <a:pt x="1321" y="925"/>
                  <a:pt x="1343" y="951"/>
                </a:cubicBezTo>
                <a:cubicBezTo>
                  <a:pt x="1372" y="935"/>
                  <a:pt x="1382" y="916"/>
                  <a:pt x="1368" y="904"/>
                </a:cubicBezTo>
                <a:close/>
                <a:moveTo>
                  <a:pt x="1342" y="828"/>
                </a:moveTo>
                <a:cubicBezTo>
                  <a:pt x="1359" y="833"/>
                  <a:pt x="1379" y="820"/>
                  <a:pt x="1383" y="802"/>
                </a:cubicBezTo>
                <a:cubicBezTo>
                  <a:pt x="1387" y="785"/>
                  <a:pt x="1373" y="762"/>
                  <a:pt x="1358" y="758"/>
                </a:cubicBezTo>
                <a:cubicBezTo>
                  <a:pt x="1341" y="754"/>
                  <a:pt x="1323" y="767"/>
                  <a:pt x="1317" y="786"/>
                </a:cubicBezTo>
                <a:cubicBezTo>
                  <a:pt x="1311" y="805"/>
                  <a:pt x="1321" y="823"/>
                  <a:pt x="1342" y="828"/>
                </a:cubicBezTo>
                <a:close/>
                <a:moveTo>
                  <a:pt x="1329" y="1107"/>
                </a:moveTo>
                <a:cubicBezTo>
                  <a:pt x="1339" y="1108"/>
                  <a:pt x="1350" y="1101"/>
                  <a:pt x="1368" y="1096"/>
                </a:cubicBezTo>
                <a:cubicBezTo>
                  <a:pt x="1358" y="1080"/>
                  <a:pt x="1354" y="1066"/>
                  <a:pt x="1346" y="1062"/>
                </a:cubicBezTo>
                <a:cubicBezTo>
                  <a:pt x="1332" y="1056"/>
                  <a:pt x="1319" y="1062"/>
                  <a:pt x="1314" y="1079"/>
                </a:cubicBezTo>
                <a:cubicBezTo>
                  <a:pt x="1310" y="1093"/>
                  <a:pt x="1315" y="1105"/>
                  <a:pt x="1329" y="1107"/>
                </a:cubicBezTo>
                <a:close/>
                <a:moveTo>
                  <a:pt x="977" y="1294"/>
                </a:moveTo>
                <a:cubicBezTo>
                  <a:pt x="935" y="1280"/>
                  <a:pt x="915" y="1283"/>
                  <a:pt x="900" y="1304"/>
                </a:cubicBezTo>
                <a:cubicBezTo>
                  <a:pt x="888" y="1320"/>
                  <a:pt x="891" y="1343"/>
                  <a:pt x="907" y="1358"/>
                </a:cubicBezTo>
                <a:cubicBezTo>
                  <a:pt x="923" y="1374"/>
                  <a:pt x="941" y="1379"/>
                  <a:pt x="962" y="1368"/>
                </a:cubicBezTo>
                <a:cubicBezTo>
                  <a:pt x="986" y="1356"/>
                  <a:pt x="989" y="1341"/>
                  <a:pt x="977" y="1294"/>
                </a:cubicBezTo>
                <a:close/>
                <a:moveTo>
                  <a:pt x="1362" y="65"/>
                </a:moveTo>
                <a:cubicBezTo>
                  <a:pt x="1386" y="70"/>
                  <a:pt x="1407" y="49"/>
                  <a:pt x="1423" y="9"/>
                </a:cubicBezTo>
                <a:cubicBezTo>
                  <a:pt x="1420" y="6"/>
                  <a:pt x="1417" y="3"/>
                  <a:pt x="1415" y="0"/>
                </a:cubicBezTo>
                <a:cubicBezTo>
                  <a:pt x="1324" y="0"/>
                  <a:pt x="1324" y="0"/>
                  <a:pt x="1324" y="0"/>
                </a:cubicBezTo>
                <a:cubicBezTo>
                  <a:pt x="1319" y="9"/>
                  <a:pt x="1317" y="19"/>
                  <a:pt x="1316" y="28"/>
                </a:cubicBezTo>
                <a:cubicBezTo>
                  <a:pt x="1315" y="54"/>
                  <a:pt x="1341" y="60"/>
                  <a:pt x="1362" y="65"/>
                </a:cubicBezTo>
                <a:close/>
                <a:moveTo>
                  <a:pt x="1405" y="545"/>
                </a:moveTo>
                <a:cubicBezTo>
                  <a:pt x="1412" y="529"/>
                  <a:pt x="1412" y="506"/>
                  <a:pt x="1408" y="488"/>
                </a:cubicBezTo>
                <a:cubicBezTo>
                  <a:pt x="1405" y="471"/>
                  <a:pt x="1373" y="458"/>
                  <a:pt x="1354" y="461"/>
                </a:cubicBezTo>
                <a:cubicBezTo>
                  <a:pt x="1334" y="464"/>
                  <a:pt x="1324" y="476"/>
                  <a:pt x="1323" y="496"/>
                </a:cubicBezTo>
                <a:cubicBezTo>
                  <a:pt x="1322" y="517"/>
                  <a:pt x="1321" y="537"/>
                  <a:pt x="1319" y="562"/>
                </a:cubicBezTo>
                <a:cubicBezTo>
                  <a:pt x="1337" y="565"/>
                  <a:pt x="1346" y="566"/>
                  <a:pt x="1355" y="568"/>
                </a:cubicBezTo>
                <a:cubicBezTo>
                  <a:pt x="1377" y="573"/>
                  <a:pt x="1397" y="563"/>
                  <a:pt x="1405" y="545"/>
                </a:cubicBezTo>
                <a:close/>
                <a:moveTo>
                  <a:pt x="995" y="997"/>
                </a:moveTo>
                <a:cubicBezTo>
                  <a:pt x="1018" y="1003"/>
                  <a:pt x="1043" y="989"/>
                  <a:pt x="1049" y="966"/>
                </a:cubicBezTo>
                <a:cubicBezTo>
                  <a:pt x="1054" y="943"/>
                  <a:pt x="1035" y="915"/>
                  <a:pt x="1012" y="910"/>
                </a:cubicBezTo>
                <a:cubicBezTo>
                  <a:pt x="992" y="906"/>
                  <a:pt x="969" y="922"/>
                  <a:pt x="964" y="943"/>
                </a:cubicBezTo>
                <a:cubicBezTo>
                  <a:pt x="958" y="967"/>
                  <a:pt x="971" y="990"/>
                  <a:pt x="995" y="997"/>
                </a:cubicBezTo>
                <a:close/>
                <a:moveTo>
                  <a:pt x="1275" y="237"/>
                </a:moveTo>
                <a:cubicBezTo>
                  <a:pt x="1284" y="228"/>
                  <a:pt x="1299" y="214"/>
                  <a:pt x="1309" y="205"/>
                </a:cubicBezTo>
                <a:cubicBezTo>
                  <a:pt x="1312" y="136"/>
                  <a:pt x="1280" y="114"/>
                  <a:pt x="1233" y="108"/>
                </a:cubicBezTo>
                <a:cubicBezTo>
                  <a:pt x="1200" y="118"/>
                  <a:pt x="1189" y="143"/>
                  <a:pt x="1192" y="175"/>
                </a:cubicBezTo>
                <a:cubicBezTo>
                  <a:pt x="1196" y="216"/>
                  <a:pt x="1226" y="226"/>
                  <a:pt x="1275" y="237"/>
                </a:cubicBezTo>
                <a:close/>
                <a:moveTo>
                  <a:pt x="162" y="349"/>
                </a:moveTo>
                <a:cubicBezTo>
                  <a:pt x="144" y="357"/>
                  <a:pt x="137" y="370"/>
                  <a:pt x="144" y="385"/>
                </a:cubicBezTo>
                <a:cubicBezTo>
                  <a:pt x="151" y="399"/>
                  <a:pt x="169" y="408"/>
                  <a:pt x="182" y="403"/>
                </a:cubicBezTo>
                <a:cubicBezTo>
                  <a:pt x="197" y="397"/>
                  <a:pt x="205" y="377"/>
                  <a:pt x="198" y="361"/>
                </a:cubicBezTo>
                <a:cubicBezTo>
                  <a:pt x="193" y="347"/>
                  <a:pt x="178" y="342"/>
                  <a:pt x="162" y="349"/>
                </a:cubicBezTo>
                <a:close/>
                <a:moveTo>
                  <a:pt x="1308" y="1540"/>
                </a:moveTo>
                <a:cubicBezTo>
                  <a:pt x="1331" y="1539"/>
                  <a:pt x="1350" y="1515"/>
                  <a:pt x="1350" y="1487"/>
                </a:cubicBezTo>
                <a:cubicBezTo>
                  <a:pt x="1349" y="1466"/>
                  <a:pt x="1342" y="1448"/>
                  <a:pt x="1323" y="1437"/>
                </a:cubicBezTo>
                <a:cubicBezTo>
                  <a:pt x="1309" y="1438"/>
                  <a:pt x="1295" y="1438"/>
                  <a:pt x="1275" y="1439"/>
                </a:cubicBezTo>
                <a:cubicBezTo>
                  <a:pt x="1270" y="1455"/>
                  <a:pt x="1261" y="1471"/>
                  <a:pt x="1259" y="1488"/>
                </a:cubicBezTo>
                <a:cubicBezTo>
                  <a:pt x="1257" y="1516"/>
                  <a:pt x="1282" y="1540"/>
                  <a:pt x="1308" y="1540"/>
                </a:cubicBezTo>
                <a:close/>
                <a:moveTo>
                  <a:pt x="869" y="752"/>
                </a:moveTo>
                <a:cubicBezTo>
                  <a:pt x="858" y="770"/>
                  <a:pt x="865" y="784"/>
                  <a:pt x="900" y="813"/>
                </a:cubicBezTo>
                <a:cubicBezTo>
                  <a:pt x="926" y="809"/>
                  <a:pt x="948" y="801"/>
                  <a:pt x="949" y="772"/>
                </a:cubicBezTo>
                <a:cubicBezTo>
                  <a:pt x="950" y="752"/>
                  <a:pt x="936" y="735"/>
                  <a:pt x="917" y="733"/>
                </a:cubicBezTo>
                <a:cubicBezTo>
                  <a:pt x="898" y="731"/>
                  <a:pt x="879" y="733"/>
                  <a:pt x="869" y="752"/>
                </a:cubicBezTo>
                <a:close/>
                <a:moveTo>
                  <a:pt x="1165" y="594"/>
                </a:moveTo>
                <a:cubicBezTo>
                  <a:pt x="1185" y="599"/>
                  <a:pt x="1215" y="583"/>
                  <a:pt x="1221" y="564"/>
                </a:cubicBezTo>
                <a:cubicBezTo>
                  <a:pt x="1226" y="545"/>
                  <a:pt x="1208" y="517"/>
                  <a:pt x="1186" y="511"/>
                </a:cubicBezTo>
                <a:cubicBezTo>
                  <a:pt x="1166" y="506"/>
                  <a:pt x="1147" y="518"/>
                  <a:pt x="1142" y="540"/>
                </a:cubicBezTo>
                <a:cubicBezTo>
                  <a:pt x="1136" y="564"/>
                  <a:pt x="1146" y="589"/>
                  <a:pt x="1165" y="594"/>
                </a:cubicBezTo>
                <a:close/>
                <a:moveTo>
                  <a:pt x="1065" y="27"/>
                </a:moveTo>
                <a:cubicBezTo>
                  <a:pt x="1092" y="35"/>
                  <a:pt x="1123" y="28"/>
                  <a:pt x="1132" y="9"/>
                </a:cubicBezTo>
                <a:cubicBezTo>
                  <a:pt x="1133" y="6"/>
                  <a:pt x="1134" y="3"/>
                  <a:pt x="1135" y="0"/>
                </a:cubicBezTo>
                <a:cubicBezTo>
                  <a:pt x="1030" y="0"/>
                  <a:pt x="1030" y="0"/>
                  <a:pt x="1030" y="0"/>
                </a:cubicBezTo>
                <a:cubicBezTo>
                  <a:pt x="1035" y="15"/>
                  <a:pt x="1046" y="22"/>
                  <a:pt x="1065" y="27"/>
                </a:cubicBezTo>
                <a:close/>
                <a:moveTo>
                  <a:pt x="1030" y="819"/>
                </a:moveTo>
                <a:cubicBezTo>
                  <a:pt x="1026" y="830"/>
                  <a:pt x="1021" y="842"/>
                  <a:pt x="1017" y="853"/>
                </a:cubicBezTo>
                <a:cubicBezTo>
                  <a:pt x="1036" y="873"/>
                  <a:pt x="1054" y="881"/>
                  <a:pt x="1078" y="863"/>
                </a:cubicBezTo>
                <a:cubicBezTo>
                  <a:pt x="1082" y="816"/>
                  <a:pt x="1078" y="812"/>
                  <a:pt x="1030" y="819"/>
                </a:cubicBezTo>
                <a:close/>
                <a:moveTo>
                  <a:pt x="1149" y="777"/>
                </a:moveTo>
                <a:cubicBezTo>
                  <a:pt x="1164" y="765"/>
                  <a:pt x="1169" y="750"/>
                  <a:pt x="1160" y="733"/>
                </a:cubicBezTo>
                <a:cubicBezTo>
                  <a:pt x="1148" y="710"/>
                  <a:pt x="1127" y="705"/>
                  <a:pt x="1091" y="717"/>
                </a:cubicBezTo>
                <a:cubicBezTo>
                  <a:pt x="1089" y="730"/>
                  <a:pt x="1086" y="745"/>
                  <a:pt x="1083" y="761"/>
                </a:cubicBezTo>
                <a:cubicBezTo>
                  <a:pt x="1121" y="792"/>
                  <a:pt x="1129" y="794"/>
                  <a:pt x="1149" y="777"/>
                </a:cubicBezTo>
                <a:close/>
                <a:moveTo>
                  <a:pt x="1071" y="1261"/>
                </a:moveTo>
                <a:cubicBezTo>
                  <a:pt x="1088" y="1262"/>
                  <a:pt x="1100" y="1257"/>
                  <a:pt x="1106" y="1239"/>
                </a:cubicBezTo>
                <a:cubicBezTo>
                  <a:pt x="1112" y="1220"/>
                  <a:pt x="1104" y="1192"/>
                  <a:pt x="1088" y="1186"/>
                </a:cubicBezTo>
                <a:cubicBezTo>
                  <a:pt x="1062" y="1177"/>
                  <a:pt x="1044" y="1188"/>
                  <a:pt x="1031" y="1211"/>
                </a:cubicBezTo>
                <a:cubicBezTo>
                  <a:pt x="1037" y="1250"/>
                  <a:pt x="1045" y="1260"/>
                  <a:pt x="1071" y="1261"/>
                </a:cubicBezTo>
                <a:close/>
                <a:moveTo>
                  <a:pt x="1006" y="1834"/>
                </a:moveTo>
                <a:cubicBezTo>
                  <a:pt x="1013" y="1828"/>
                  <a:pt x="1019" y="1822"/>
                  <a:pt x="1029" y="1814"/>
                </a:cubicBezTo>
                <a:cubicBezTo>
                  <a:pt x="1026" y="1804"/>
                  <a:pt x="1024" y="1792"/>
                  <a:pt x="1018" y="1783"/>
                </a:cubicBezTo>
                <a:cubicBezTo>
                  <a:pt x="1009" y="1768"/>
                  <a:pt x="987" y="1766"/>
                  <a:pt x="974" y="1776"/>
                </a:cubicBezTo>
                <a:cubicBezTo>
                  <a:pt x="963" y="1785"/>
                  <a:pt x="962" y="1804"/>
                  <a:pt x="973" y="1818"/>
                </a:cubicBezTo>
                <a:cubicBezTo>
                  <a:pt x="981" y="1829"/>
                  <a:pt x="992" y="1835"/>
                  <a:pt x="1006" y="1834"/>
                </a:cubicBezTo>
                <a:close/>
                <a:moveTo>
                  <a:pt x="1181" y="980"/>
                </a:moveTo>
                <a:cubicBezTo>
                  <a:pt x="1184" y="970"/>
                  <a:pt x="1179" y="954"/>
                  <a:pt x="1171" y="944"/>
                </a:cubicBezTo>
                <a:cubicBezTo>
                  <a:pt x="1159" y="928"/>
                  <a:pt x="1139" y="933"/>
                  <a:pt x="1126" y="943"/>
                </a:cubicBezTo>
                <a:cubicBezTo>
                  <a:pt x="1106" y="958"/>
                  <a:pt x="1107" y="979"/>
                  <a:pt x="1121" y="1002"/>
                </a:cubicBezTo>
                <a:cubicBezTo>
                  <a:pt x="1148" y="1008"/>
                  <a:pt x="1172" y="1007"/>
                  <a:pt x="1181" y="980"/>
                </a:cubicBezTo>
                <a:close/>
                <a:moveTo>
                  <a:pt x="1008" y="1070"/>
                </a:moveTo>
                <a:cubicBezTo>
                  <a:pt x="991" y="1065"/>
                  <a:pt x="969" y="1077"/>
                  <a:pt x="964" y="1094"/>
                </a:cubicBezTo>
                <a:cubicBezTo>
                  <a:pt x="960" y="1110"/>
                  <a:pt x="970" y="1130"/>
                  <a:pt x="986" y="1135"/>
                </a:cubicBezTo>
                <a:cubicBezTo>
                  <a:pt x="1002" y="1142"/>
                  <a:pt x="1024" y="1134"/>
                  <a:pt x="1030" y="1120"/>
                </a:cubicBezTo>
                <a:cubicBezTo>
                  <a:pt x="1037" y="1102"/>
                  <a:pt x="1026" y="1076"/>
                  <a:pt x="1008" y="1070"/>
                </a:cubicBezTo>
                <a:close/>
                <a:moveTo>
                  <a:pt x="1229" y="650"/>
                </a:moveTo>
                <a:cubicBezTo>
                  <a:pt x="1216" y="654"/>
                  <a:pt x="1202" y="667"/>
                  <a:pt x="1197" y="679"/>
                </a:cubicBezTo>
                <a:cubicBezTo>
                  <a:pt x="1189" y="701"/>
                  <a:pt x="1208" y="711"/>
                  <a:pt x="1231" y="722"/>
                </a:cubicBezTo>
                <a:cubicBezTo>
                  <a:pt x="1242" y="708"/>
                  <a:pt x="1253" y="695"/>
                  <a:pt x="1261" y="684"/>
                </a:cubicBezTo>
                <a:cubicBezTo>
                  <a:pt x="1256" y="664"/>
                  <a:pt x="1252" y="644"/>
                  <a:pt x="1229" y="650"/>
                </a:cubicBezTo>
                <a:close/>
                <a:moveTo>
                  <a:pt x="1180" y="1165"/>
                </a:moveTo>
                <a:cubicBezTo>
                  <a:pt x="1205" y="1165"/>
                  <a:pt x="1212" y="1147"/>
                  <a:pt x="1208" y="1097"/>
                </a:cubicBezTo>
                <a:cubicBezTo>
                  <a:pt x="1186" y="1095"/>
                  <a:pt x="1166" y="1086"/>
                  <a:pt x="1152" y="1108"/>
                </a:cubicBezTo>
                <a:cubicBezTo>
                  <a:pt x="1153" y="1155"/>
                  <a:pt x="1158" y="1166"/>
                  <a:pt x="1180" y="1165"/>
                </a:cubicBezTo>
                <a:close/>
                <a:moveTo>
                  <a:pt x="1238" y="977"/>
                </a:moveTo>
                <a:cubicBezTo>
                  <a:pt x="1241" y="992"/>
                  <a:pt x="1244" y="1007"/>
                  <a:pt x="1248" y="1028"/>
                </a:cubicBezTo>
                <a:cubicBezTo>
                  <a:pt x="1267" y="1019"/>
                  <a:pt x="1282" y="1013"/>
                  <a:pt x="1296" y="1007"/>
                </a:cubicBezTo>
                <a:cubicBezTo>
                  <a:pt x="1283" y="956"/>
                  <a:pt x="1277" y="953"/>
                  <a:pt x="1238" y="977"/>
                </a:cubicBezTo>
                <a:close/>
                <a:moveTo>
                  <a:pt x="1330" y="1224"/>
                </a:moveTo>
                <a:cubicBezTo>
                  <a:pt x="1339" y="1223"/>
                  <a:pt x="1354" y="1211"/>
                  <a:pt x="1354" y="1203"/>
                </a:cubicBezTo>
                <a:cubicBezTo>
                  <a:pt x="1355" y="1190"/>
                  <a:pt x="1351" y="1171"/>
                  <a:pt x="1342" y="1164"/>
                </a:cubicBezTo>
                <a:cubicBezTo>
                  <a:pt x="1325" y="1150"/>
                  <a:pt x="1312" y="1167"/>
                  <a:pt x="1298" y="1182"/>
                </a:cubicBezTo>
                <a:cubicBezTo>
                  <a:pt x="1303" y="1202"/>
                  <a:pt x="1302" y="1226"/>
                  <a:pt x="1330" y="1224"/>
                </a:cubicBezTo>
                <a:close/>
                <a:moveTo>
                  <a:pt x="1228" y="809"/>
                </a:moveTo>
                <a:cubicBezTo>
                  <a:pt x="1218" y="793"/>
                  <a:pt x="1203" y="792"/>
                  <a:pt x="1188" y="800"/>
                </a:cubicBezTo>
                <a:cubicBezTo>
                  <a:pt x="1168" y="810"/>
                  <a:pt x="1169" y="834"/>
                  <a:pt x="1192" y="863"/>
                </a:cubicBezTo>
                <a:cubicBezTo>
                  <a:pt x="1231" y="842"/>
                  <a:pt x="1240" y="828"/>
                  <a:pt x="1228" y="809"/>
                </a:cubicBezTo>
                <a:close/>
                <a:moveTo>
                  <a:pt x="1280" y="1321"/>
                </a:moveTo>
                <a:cubicBezTo>
                  <a:pt x="1275" y="1338"/>
                  <a:pt x="1275" y="1358"/>
                  <a:pt x="1295" y="1369"/>
                </a:cubicBezTo>
                <a:cubicBezTo>
                  <a:pt x="1310" y="1377"/>
                  <a:pt x="1326" y="1388"/>
                  <a:pt x="1341" y="1373"/>
                </a:cubicBezTo>
                <a:cubicBezTo>
                  <a:pt x="1366" y="1349"/>
                  <a:pt x="1353" y="1323"/>
                  <a:pt x="1341" y="1296"/>
                </a:cubicBezTo>
                <a:cubicBezTo>
                  <a:pt x="1312" y="1292"/>
                  <a:pt x="1289" y="1293"/>
                  <a:pt x="1280" y="1321"/>
                </a:cubicBezTo>
                <a:close/>
                <a:moveTo>
                  <a:pt x="1393" y="659"/>
                </a:moveTo>
                <a:cubicBezTo>
                  <a:pt x="1360" y="637"/>
                  <a:pt x="1341" y="637"/>
                  <a:pt x="1325" y="657"/>
                </a:cubicBezTo>
                <a:cubicBezTo>
                  <a:pt x="1310" y="674"/>
                  <a:pt x="1316" y="687"/>
                  <a:pt x="1350" y="714"/>
                </a:cubicBezTo>
                <a:cubicBezTo>
                  <a:pt x="1391" y="704"/>
                  <a:pt x="1393" y="701"/>
                  <a:pt x="1393" y="659"/>
                </a:cubicBezTo>
                <a:close/>
                <a:moveTo>
                  <a:pt x="474" y="430"/>
                </a:moveTo>
                <a:cubicBezTo>
                  <a:pt x="471" y="439"/>
                  <a:pt x="469" y="448"/>
                  <a:pt x="466" y="456"/>
                </a:cubicBezTo>
                <a:cubicBezTo>
                  <a:pt x="479" y="474"/>
                  <a:pt x="493" y="475"/>
                  <a:pt x="507" y="465"/>
                </a:cubicBezTo>
                <a:cubicBezTo>
                  <a:pt x="517" y="458"/>
                  <a:pt x="515" y="448"/>
                  <a:pt x="510" y="438"/>
                </a:cubicBezTo>
                <a:cubicBezTo>
                  <a:pt x="502" y="420"/>
                  <a:pt x="489" y="422"/>
                  <a:pt x="474" y="430"/>
                </a:cubicBezTo>
                <a:close/>
                <a:moveTo>
                  <a:pt x="569" y="1407"/>
                </a:moveTo>
                <a:cubicBezTo>
                  <a:pt x="594" y="1409"/>
                  <a:pt x="624" y="1381"/>
                  <a:pt x="627" y="1352"/>
                </a:cubicBezTo>
                <a:cubicBezTo>
                  <a:pt x="629" y="1326"/>
                  <a:pt x="610" y="1305"/>
                  <a:pt x="581" y="1303"/>
                </a:cubicBezTo>
                <a:cubicBezTo>
                  <a:pt x="550" y="1301"/>
                  <a:pt x="522" y="1320"/>
                  <a:pt x="520" y="1344"/>
                </a:cubicBezTo>
                <a:cubicBezTo>
                  <a:pt x="517" y="1369"/>
                  <a:pt x="545" y="1404"/>
                  <a:pt x="569" y="1407"/>
                </a:cubicBezTo>
                <a:close/>
                <a:moveTo>
                  <a:pt x="574" y="98"/>
                </a:moveTo>
                <a:cubicBezTo>
                  <a:pt x="592" y="92"/>
                  <a:pt x="598" y="78"/>
                  <a:pt x="596" y="60"/>
                </a:cubicBezTo>
                <a:cubicBezTo>
                  <a:pt x="576" y="40"/>
                  <a:pt x="567" y="38"/>
                  <a:pt x="552" y="48"/>
                </a:cubicBezTo>
                <a:cubicBezTo>
                  <a:pt x="542" y="55"/>
                  <a:pt x="536" y="63"/>
                  <a:pt x="541" y="76"/>
                </a:cubicBezTo>
                <a:cubicBezTo>
                  <a:pt x="546" y="89"/>
                  <a:pt x="562" y="102"/>
                  <a:pt x="574" y="98"/>
                </a:cubicBezTo>
                <a:close/>
                <a:moveTo>
                  <a:pt x="571" y="170"/>
                </a:moveTo>
                <a:cubicBezTo>
                  <a:pt x="550" y="144"/>
                  <a:pt x="542" y="140"/>
                  <a:pt x="530" y="150"/>
                </a:cubicBezTo>
                <a:cubicBezTo>
                  <a:pt x="516" y="161"/>
                  <a:pt x="520" y="174"/>
                  <a:pt x="544" y="201"/>
                </a:cubicBezTo>
                <a:cubicBezTo>
                  <a:pt x="557" y="193"/>
                  <a:pt x="572" y="189"/>
                  <a:pt x="571" y="170"/>
                </a:cubicBezTo>
                <a:close/>
                <a:moveTo>
                  <a:pt x="683" y="363"/>
                </a:moveTo>
                <a:cubicBezTo>
                  <a:pt x="690" y="348"/>
                  <a:pt x="679" y="335"/>
                  <a:pt x="654" y="328"/>
                </a:cubicBezTo>
                <a:cubicBezTo>
                  <a:pt x="640" y="357"/>
                  <a:pt x="641" y="369"/>
                  <a:pt x="656" y="374"/>
                </a:cubicBezTo>
                <a:cubicBezTo>
                  <a:pt x="669" y="379"/>
                  <a:pt x="678" y="373"/>
                  <a:pt x="683" y="363"/>
                </a:cubicBezTo>
                <a:close/>
                <a:moveTo>
                  <a:pt x="844" y="344"/>
                </a:moveTo>
                <a:cubicBezTo>
                  <a:pt x="829" y="340"/>
                  <a:pt x="822" y="347"/>
                  <a:pt x="808" y="377"/>
                </a:cubicBezTo>
                <a:cubicBezTo>
                  <a:pt x="822" y="405"/>
                  <a:pt x="831" y="411"/>
                  <a:pt x="853" y="406"/>
                </a:cubicBezTo>
                <a:cubicBezTo>
                  <a:pt x="867" y="402"/>
                  <a:pt x="874" y="394"/>
                  <a:pt x="874" y="380"/>
                </a:cubicBezTo>
                <a:cubicBezTo>
                  <a:pt x="874" y="365"/>
                  <a:pt x="859" y="347"/>
                  <a:pt x="844" y="344"/>
                </a:cubicBezTo>
                <a:close/>
                <a:moveTo>
                  <a:pt x="286" y="420"/>
                </a:moveTo>
                <a:cubicBezTo>
                  <a:pt x="280" y="427"/>
                  <a:pt x="278" y="441"/>
                  <a:pt x="280" y="449"/>
                </a:cubicBezTo>
                <a:cubicBezTo>
                  <a:pt x="284" y="465"/>
                  <a:pt x="305" y="467"/>
                  <a:pt x="337" y="457"/>
                </a:cubicBezTo>
                <a:cubicBezTo>
                  <a:pt x="347" y="430"/>
                  <a:pt x="346" y="421"/>
                  <a:pt x="331" y="412"/>
                </a:cubicBezTo>
                <a:cubicBezTo>
                  <a:pt x="320" y="405"/>
                  <a:pt x="295" y="407"/>
                  <a:pt x="286" y="420"/>
                </a:cubicBezTo>
                <a:close/>
                <a:moveTo>
                  <a:pt x="666" y="503"/>
                </a:moveTo>
                <a:cubicBezTo>
                  <a:pt x="667" y="487"/>
                  <a:pt x="658" y="482"/>
                  <a:pt x="627" y="481"/>
                </a:cubicBezTo>
                <a:cubicBezTo>
                  <a:pt x="608" y="505"/>
                  <a:pt x="608" y="507"/>
                  <a:pt x="626" y="531"/>
                </a:cubicBezTo>
                <a:cubicBezTo>
                  <a:pt x="654" y="530"/>
                  <a:pt x="665" y="522"/>
                  <a:pt x="666" y="503"/>
                </a:cubicBezTo>
                <a:close/>
                <a:moveTo>
                  <a:pt x="279" y="328"/>
                </a:moveTo>
                <a:cubicBezTo>
                  <a:pt x="264" y="323"/>
                  <a:pt x="254" y="330"/>
                  <a:pt x="247" y="343"/>
                </a:cubicBezTo>
                <a:cubicBezTo>
                  <a:pt x="239" y="355"/>
                  <a:pt x="244" y="365"/>
                  <a:pt x="253" y="377"/>
                </a:cubicBezTo>
                <a:cubicBezTo>
                  <a:pt x="270" y="380"/>
                  <a:pt x="284" y="378"/>
                  <a:pt x="290" y="362"/>
                </a:cubicBezTo>
                <a:cubicBezTo>
                  <a:pt x="296" y="349"/>
                  <a:pt x="289" y="337"/>
                  <a:pt x="279" y="328"/>
                </a:cubicBezTo>
                <a:close/>
                <a:moveTo>
                  <a:pt x="194" y="468"/>
                </a:moveTo>
                <a:cubicBezTo>
                  <a:pt x="171" y="506"/>
                  <a:pt x="177" y="519"/>
                  <a:pt x="222" y="530"/>
                </a:cubicBezTo>
                <a:cubicBezTo>
                  <a:pt x="246" y="513"/>
                  <a:pt x="250" y="506"/>
                  <a:pt x="244" y="488"/>
                </a:cubicBezTo>
                <a:cubicBezTo>
                  <a:pt x="237" y="468"/>
                  <a:pt x="229" y="464"/>
                  <a:pt x="194" y="468"/>
                </a:cubicBezTo>
                <a:close/>
                <a:moveTo>
                  <a:pt x="343" y="172"/>
                </a:moveTo>
                <a:cubicBezTo>
                  <a:pt x="334" y="161"/>
                  <a:pt x="329" y="144"/>
                  <a:pt x="310" y="152"/>
                </a:cubicBezTo>
                <a:cubicBezTo>
                  <a:pt x="300" y="156"/>
                  <a:pt x="291" y="164"/>
                  <a:pt x="294" y="178"/>
                </a:cubicBezTo>
                <a:cubicBezTo>
                  <a:pt x="299" y="195"/>
                  <a:pt x="311" y="199"/>
                  <a:pt x="329" y="197"/>
                </a:cubicBezTo>
                <a:cubicBezTo>
                  <a:pt x="333" y="190"/>
                  <a:pt x="338" y="182"/>
                  <a:pt x="343" y="172"/>
                </a:cubicBezTo>
                <a:close/>
                <a:moveTo>
                  <a:pt x="309" y="583"/>
                </a:moveTo>
                <a:cubicBezTo>
                  <a:pt x="287" y="588"/>
                  <a:pt x="282" y="606"/>
                  <a:pt x="279" y="627"/>
                </a:cubicBezTo>
                <a:cubicBezTo>
                  <a:pt x="291" y="635"/>
                  <a:pt x="302" y="642"/>
                  <a:pt x="314" y="649"/>
                </a:cubicBezTo>
                <a:cubicBezTo>
                  <a:pt x="342" y="629"/>
                  <a:pt x="349" y="619"/>
                  <a:pt x="345" y="606"/>
                </a:cubicBezTo>
                <a:cubicBezTo>
                  <a:pt x="341" y="592"/>
                  <a:pt x="322" y="580"/>
                  <a:pt x="309" y="583"/>
                </a:cubicBezTo>
                <a:close/>
                <a:moveTo>
                  <a:pt x="630" y="273"/>
                </a:moveTo>
                <a:cubicBezTo>
                  <a:pt x="644" y="277"/>
                  <a:pt x="654" y="265"/>
                  <a:pt x="657" y="254"/>
                </a:cubicBezTo>
                <a:cubicBezTo>
                  <a:pt x="662" y="237"/>
                  <a:pt x="652" y="225"/>
                  <a:pt x="634" y="218"/>
                </a:cubicBezTo>
                <a:cubicBezTo>
                  <a:pt x="616" y="226"/>
                  <a:pt x="603" y="237"/>
                  <a:pt x="609" y="256"/>
                </a:cubicBezTo>
                <a:cubicBezTo>
                  <a:pt x="612" y="263"/>
                  <a:pt x="622" y="270"/>
                  <a:pt x="630" y="273"/>
                </a:cubicBezTo>
                <a:close/>
                <a:moveTo>
                  <a:pt x="719" y="279"/>
                </a:moveTo>
                <a:cubicBezTo>
                  <a:pt x="736" y="307"/>
                  <a:pt x="741" y="308"/>
                  <a:pt x="765" y="284"/>
                </a:cubicBezTo>
                <a:cubicBezTo>
                  <a:pt x="763" y="276"/>
                  <a:pt x="760" y="267"/>
                  <a:pt x="758" y="258"/>
                </a:cubicBezTo>
                <a:cubicBezTo>
                  <a:pt x="739" y="255"/>
                  <a:pt x="725" y="258"/>
                  <a:pt x="719" y="279"/>
                </a:cubicBezTo>
                <a:close/>
                <a:moveTo>
                  <a:pt x="744" y="50"/>
                </a:moveTo>
                <a:cubicBezTo>
                  <a:pt x="757" y="46"/>
                  <a:pt x="769" y="27"/>
                  <a:pt x="766" y="14"/>
                </a:cubicBezTo>
                <a:cubicBezTo>
                  <a:pt x="765" y="8"/>
                  <a:pt x="762" y="3"/>
                  <a:pt x="758" y="0"/>
                </a:cubicBezTo>
                <a:cubicBezTo>
                  <a:pt x="709" y="0"/>
                  <a:pt x="709" y="0"/>
                  <a:pt x="709" y="0"/>
                </a:cubicBezTo>
                <a:cubicBezTo>
                  <a:pt x="701" y="6"/>
                  <a:pt x="700" y="15"/>
                  <a:pt x="704" y="27"/>
                </a:cubicBezTo>
                <a:cubicBezTo>
                  <a:pt x="710" y="43"/>
                  <a:pt x="728" y="54"/>
                  <a:pt x="744" y="50"/>
                </a:cubicBezTo>
                <a:close/>
                <a:moveTo>
                  <a:pt x="595" y="683"/>
                </a:moveTo>
                <a:cubicBezTo>
                  <a:pt x="610" y="677"/>
                  <a:pt x="618" y="658"/>
                  <a:pt x="612" y="642"/>
                </a:cubicBezTo>
                <a:cubicBezTo>
                  <a:pt x="607" y="630"/>
                  <a:pt x="589" y="624"/>
                  <a:pt x="572" y="629"/>
                </a:cubicBezTo>
                <a:cubicBezTo>
                  <a:pt x="557" y="635"/>
                  <a:pt x="549" y="649"/>
                  <a:pt x="555" y="663"/>
                </a:cubicBezTo>
                <a:cubicBezTo>
                  <a:pt x="563" y="680"/>
                  <a:pt x="580" y="689"/>
                  <a:pt x="595" y="683"/>
                </a:cubicBezTo>
                <a:close/>
                <a:moveTo>
                  <a:pt x="691" y="461"/>
                </a:moveTo>
                <a:cubicBezTo>
                  <a:pt x="703" y="469"/>
                  <a:pt x="714" y="479"/>
                  <a:pt x="724" y="466"/>
                </a:cubicBezTo>
                <a:cubicBezTo>
                  <a:pt x="729" y="458"/>
                  <a:pt x="732" y="445"/>
                  <a:pt x="729" y="436"/>
                </a:cubicBezTo>
                <a:cubicBezTo>
                  <a:pt x="725" y="419"/>
                  <a:pt x="710" y="422"/>
                  <a:pt x="692" y="425"/>
                </a:cubicBezTo>
                <a:cubicBezTo>
                  <a:pt x="691" y="439"/>
                  <a:pt x="691" y="450"/>
                  <a:pt x="691" y="461"/>
                </a:cubicBezTo>
                <a:close/>
                <a:moveTo>
                  <a:pt x="832" y="276"/>
                </a:moveTo>
                <a:cubicBezTo>
                  <a:pt x="840" y="288"/>
                  <a:pt x="855" y="291"/>
                  <a:pt x="867" y="284"/>
                </a:cubicBezTo>
                <a:cubicBezTo>
                  <a:pt x="879" y="277"/>
                  <a:pt x="888" y="268"/>
                  <a:pt x="886" y="253"/>
                </a:cubicBezTo>
                <a:cubicBezTo>
                  <a:pt x="884" y="237"/>
                  <a:pt x="875" y="233"/>
                  <a:pt x="842" y="231"/>
                </a:cubicBezTo>
                <a:cubicBezTo>
                  <a:pt x="829" y="245"/>
                  <a:pt x="820" y="258"/>
                  <a:pt x="832" y="276"/>
                </a:cubicBezTo>
                <a:close/>
                <a:moveTo>
                  <a:pt x="841" y="170"/>
                </a:moveTo>
                <a:cubicBezTo>
                  <a:pt x="859" y="164"/>
                  <a:pt x="866" y="142"/>
                  <a:pt x="859" y="120"/>
                </a:cubicBezTo>
                <a:cubicBezTo>
                  <a:pt x="853" y="104"/>
                  <a:pt x="829" y="92"/>
                  <a:pt x="812" y="99"/>
                </a:cubicBezTo>
                <a:cubicBezTo>
                  <a:pt x="797" y="104"/>
                  <a:pt x="786" y="136"/>
                  <a:pt x="793" y="153"/>
                </a:cubicBezTo>
                <a:cubicBezTo>
                  <a:pt x="799" y="168"/>
                  <a:pt x="823" y="177"/>
                  <a:pt x="841" y="170"/>
                </a:cubicBezTo>
                <a:close/>
                <a:moveTo>
                  <a:pt x="736" y="224"/>
                </a:moveTo>
                <a:cubicBezTo>
                  <a:pt x="749" y="217"/>
                  <a:pt x="756" y="199"/>
                  <a:pt x="749" y="184"/>
                </a:cubicBezTo>
                <a:cubicBezTo>
                  <a:pt x="743" y="167"/>
                  <a:pt x="725" y="160"/>
                  <a:pt x="709" y="167"/>
                </a:cubicBezTo>
                <a:cubicBezTo>
                  <a:pt x="693" y="173"/>
                  <a:pt x="684" y="192"/>
                  <a:pt x="691" y="207"/>
                </a:cubicBezTo>
                <a:cubicBezTo>
                  <a:pt x="698" y="223"/>
                  <a:pt x="721" y="231"/>
                  <a:pt x="736" y="224"/>
                </a:cubicBezTo>
                <a:close/>
                <a:moveTo>
                  <a:pt x="577" y="573"/>
                </a:moveTo>
                <a:cubicBezTo>
                  <a:pt x="594" y="545"/>
                  <a:pt x="594" y="543"/>
                  <a:pt x="570" y="525"/>
                </a:cubicBezTo>
                <a:cubicBezTo>
                  <a:pt x="555" y="531"/>
                  <a:pt x="544" y="541"/>
                  <a:pt x="549" y="559"/>
                </a:cubicBezTo>
                <a:cubicBezTo>
                  <a:pt x="552" y="573"/>
                  <a:pt x="563" y="578"/>
                  <a:pt x="577" y="573"/>
                </a:cubicBezTo>
                <a:close/>
                <a:moveTo>
                  <a:pt x="535" y="380"/>
                </a:moveTo>
                <a:cubicBezTo>
                  <a:pt x="543" y="381"/>
                  <a:pt x="554" y="374"/>
                  <a:pt x="557" y="367"/>
                </a:cubicBezTo>
                <a:cubicBezTo>
                  <a:pt x="563" y="356"/>
                  <a:pt x="553" y="348"/>
                  <a:pt x="529" y="343"/>
                </a:cubicBezTo>
                <a:cubicBezTo>
                  <a:pt x="520" y="364"/>
                  <a:pt x="522" y="380"/>
                  <a:pt x="535" y="380"/>
                </a:cubicBezTo>
                <a:close/>
                <a:moveTo>
                  <a:pt x="570" y="445"/>
                </a:moveTo>
                <a:cubicBezTo>
                  <a:pt x="575" y="456"/>
                  <a:pt x="593" y="464"/>
                  <a:pt x="604" y="459"/>
                </a:cubicBezTo>
                <a:cubicBezTo>
                  <a:pt x="615" y="455"/>
                  <a:pt x="620" y="440"/>
                  <a:pt x="615" y="425"/>
                </a:cubicBezTo>
                <a:cubicBezTo>
                  <a:pt x="610" y="412"/>
                  <a:pt x="597" y="407"/>
                  <a:pt x="582" y="412"/>
                </a:cubicBezTo>
                <a:cubicBezTo>
                  <a:pt x="571" y="417"/>
                  <a:pt x="565" y="433"/>
                  <a:pt x="570" y="445"/>
                </a:cubicBezTo>
                <a:close/>
                <a:moveTo>
                  <a:pt x="532" y="290"/>
                </a:moveTo>
                <a:cubicBezTo>
                  <a:pt x="561" y="314"/>
                  <a:pt x="566" y="313"/>
                  <a:pt x="578" y="283"/>
                </a:cubicBezTo>
                <a:cubicBezTo>
                  <a:pt x="570" y="275"/>
                  <a:pt x="561" y="268"/>
                  <a:pt x="550" y="258"/>
                </a:cubicBezTo>
                <a:cubicBezTo>
                  <a:pt x="543" y="271"/>
                  <a:pt x="537" y="281"/>
                  <a:pt x="532" y="290"/>
                </a:cubicBezTo>
                <a:close/>
                <a:moveTo>
                  <a:pt x="670" y="130"/>
                </a:moveTo>
                <a:cubicBezTo>
                  <a:pt x="682" y="126"/>
                  <a:pt x="689" y="110"/>
                  <a:pt x="684" y="98"/>
                </a:cubicBezTo>
                <a:cubicBezTo>
                  <a:pt x="680" y="87"/>
                  <a:pt x="665" y="80"/>
                  <a:pt x="654" y="83"/>
                </a:cubicBezTo>
                <a:cubicBezTo>
                  <a:pt x="642" y="87"/>
                  <a:pt x="633" y="101"/>
                  <a:pt x="636" y="111"/>
                </a:cubicBezTo>
                <a:cubicBezTo>
                  <a:pt x="639" y="125"/>
                  <a:pt x="656" y="135"/>
                  <a:pt x="670" y="130"/>
                </a:cubicBezTo>
                <a:close/>
                <a:moveTo>
                  <a:pt x="1060" y="679"/>
                </a:moveTo>
                <a:cubicBezTo>
                  <a:pt x="1069" y="635"/>
                  <a:pt x="1063" y="621"/>
                  <a:pt x="1034" y="609"/>
                </a:cubicBezTo>
                <a:cubicBezTo>
                  <a:pt x="1016" y="601"/>
                  <a:pt x="1001" y="605"/>
                  <a:pt x="989" y="621"/>
                </a:cubicBezTo>
                <a:cubicBezTo>
                  <a:pt x="977" y="637"/>
                  <a:pt x="978" y="669"/>
                  <a:pt x="992" y="685"/>
                </a:cubicBezTo>
                <a:cubicBezTo>
                  <a:pt x="1007" y="702"/>
                  <a:pt x="1019" y="701"/>
                  <a:pt x="1060" y="679"/>
                </a:cubicBezTo>
                <a:close/>
                <a:moveTo>
                  <a:pt x="2509" y="157"/>
                </a:moveTo>
                <a:cubicBezTo>
                  <a:pt x="2504" y="191"/>
                  <a:pt x="2530" y="205"/>
                  <a:pt x="2558" y="220"/>
                </a:cubicBezTo>
                <a:cubicBezTo>
                  <a:pt x="2583" y="205"/>
                  <a:pt x="2602" y="190"/>
                  <a:pt x="2592" y="162"/>
                </a:cubicBezTo>
                <a:cubicBezTo>
                  <a:pt x="2586" y="144"/>
                  <a:pt x="2573" y="129"/>
                  <a:pt x="2550" y="132"/>
                </a:cubicBezTo>
                <a:cubicBezTo>
                  <a:pt x="2533" y="134"/>
                  <a:pt x="2512" y="135"/>
                  <a:pt x="2509" y="157"/>
                </a:cubicBezTo>
                <a:close/>
                <a:moveTo>
                  <a:pt x="2485" y="93"/>
                </a:moveTo>
                <a:cubicBezTo>
                  <a:pt x="2496" y="84"/>
                  <a:pt x="2507" y="75"/>
                  <a:pt x="2522" y="62"/>
                </a:cubicBezTo>
                <a:cubicBezTo>
                  <a:pt x="2517" y="46"/>
                  <a:pt x="2515" y="26"/>
                  <a:pt x="2505" y="11"/>
                </a:cubicBezTo>
                <a:cubicBezTo>
                  <a:pt x="2503" y="7"/>
                  <a:pt x="2499" y="3"/>
                  <a:pt x="2495" y="0"/>
                </a:cubicBezTo>
                <a:cubicBezTo>
                  <a:pt x="2433" y="0"/>
                  <a:pt x="2433" y="0"/>
                  <a:pt x="2433" y="0"/>
                </a:cubicBezTo>
                <a:cubicBezTo>
                  <a:pt x="2415" y="14"/>
                  <a:pt x="2414" y="45"/>
                  <a:pt x="2432" y="68"/>
                </a:cubicBezTo>
                <a:cubicBezTo>
                  <a:pt x="2445" y="86"/>
                  <a:pt x="2462" y="96"/>
                  <a:pt x="2485" y="93"/>
                </a:cubicBezTo>
                <a:close/>
                <a:moveTo>
                  <a:pt x="2571" y="457"/>
                </a:moveTo>
                <a:cubicBezTo>
                  <a:pt x="2590" y="434"/>
                  <a:pt x="2587" y="412"/>
                  <a:pt x="2570" y="389"/>
                </a:cubicBezTo>
                <a:cubicBezTo>
                  <a:pt x="2525" y="393"/>
                  <a:pt x="2512" y="402"/>
                  <a:pt x="2514" y="425"/>
                </a:cubicBezTo>
                <a:cubicBezTo>
                  <a:pt x="2517" y="450"/>
                  <a:pt x="2533" y="459"/>
                  <a:pt x="2571" y="457"/>
                </a:cubicBezTo>
                <a:close/>
                <a:moveTo>
                  <a:pt x="2547" y="526"/>
                </a:moveTo>
                <a:cubicBezTo>
                  <a:pt x="2529" y="532"/>
                  <a:pt x="2515" y="559"/>
                  <a:pt x="2522" y="576"/>
                </a:cubicBezTo>
                <a:cubicBezTo>
                  <a:pt x="2529" y="595"/>
                  <a:pt x="2561" y="608"/>
                  <a:pt x="2582" y="599"/>
                </a:cubicBezTo>
                <a:cubicBezTo>
                  <a:pt x="2602" y="592"/>
                  <a:pt x="2605" y="578"/>
                  <a:pt x="2595" y="552"/>
                </a:cubicBezTo>
                <a:cubicBezTo>
                  <a:pt x="2585" y="527"/>
                  <a:pt x="2568" y="518"/>
                  <a:pt x="2547" y="526"/>
                </a:cubicBezTo>
                <a:close/>
                <a:moveTo>
                  <a:pt x="2327" y="773"/>
                </a:moveTo>
                <a:cubicBezTo>
                  <a:pt x="2362" y="749"/>
                  <a:pt x="2368" y="740"/>
                  <a:pt x="2359" y="714"/>
                </a:cubicBezTo>
                <a:cubicBezTo>
                  <a:pt x="2349" y="685"/>
                  <a:pt x="2337" y="679"/>
                  <a:pt x="2288" y="685"/>
                </a:cubicBezTo>
                <a:cubicBezTo>
                  <a:pt x="2255" y="740"/>
                  <a:pt x="2263" y="758"/>
                  <a:pt x="2327" y="773"/>
                </a:cubicBezTo>
                <a:close/>
                <a:moveTo>
                  <a:pt x="934" y="2029"/>
                </a:moveTo>
                <a:cubicBezTo>
                  <a:pt x="937" y="2041"/>
                  <a:pt x="951" y="2046"/>
                  <a:pt x="973" y="2044"/>
                </a:cubicBezTo>
                <a:cubicBezTo>
                  <a:pt x="984" y="2019"/>
                  <a:pt x="984" y="2005"/>
                  <a:pt x="972" y="2000"/>
                </a:cubicBezTo>
                <a:cubicBezTo>
                  <a:pt x="963" y="1996"/>
                  <a:pt x="949" y="1997"/>
                  <a:pt x="940" y="2000"/>
                </a:cubicBezTo>
                <a:cubicBezTo>
                  <a:pt x="928" y="2006"/>
                  <a:pt x="931" y="2019"/>
                  <a:pt x="934" y="2029"/>
                </a:cubicBezTo>
                <a:close/>
                <a:moveTo>
                  <a:pt x="2494" y="670"/>
                </a:moveTo>
                <a:cubicBezTo>
                  <a:pt x="2507" y="630"/>
                  <a:pt x="2505" y="618"/>
                  <a:pt x="2485" y="605"/>
                </a:cubicBezTo>
                <a:cubicBezTo>
                  <a:pt x="2469" y="595"/>
                  <a:pt x="2432" y="598"/>
                  <a:pt x="2419" y="616"/>
                </a:cubicBezTo>
                <a:cubicBezTo>
                  <a:pt x="2411" y="626"/>
                  <a:pt x="2408" y="645"/>
                  <a:pt x="2411" y="658"/>
                </a:cubicBezTo>
                <a:cubicBezTo>
                  <a:pt x="2417" y="680"/>
                  <a:pt x="2448" y="683"/>
                  <a:pt x="2494" y="670"/>
                </a:cubicBezTo>
                <a:close/>
                <a:moveTo>
                  <a:pt x="2502" y="260"/>
                </a:moveTo>
                <a:cubicBezTo>
                  <a:pt x="2488" y="244"/>
                  <a:pt x="2481" y="220"/>
                  <a:pt x="2454" y="231"/>
                </a:cubicBezTo>
                <a:cubicBezTo>
                  <a:pt x="2440" y="237"/>
                  <a:pt x="2427" y="249"/>
                  <a:pt x="2432" y="268"/>
                </a:cubicBezTo>
                <a:cubicBezTo>
                  <a:pt x="2438" y="292"/>
                  <a:pt x="2455" y="299"/>
                  <a:pt x="2481" y="296"/>
                </a:cubicBezTo>
                <a:cubicBezTo>
                  <a:pt x="2487" y="285"/>
                  <a:pt x="2494" y="274"/>
                  <a:pt x="2502" y="260"/>
                </a:cubicBezTo>
                <a:close/>
                <a:moveTo>
                  <a:pt x="2699" y="155"/>
                </a:moveTo>
                <a:cubicBezTo>
                  <a:pt x="2710" y="148"/>
                  <a:pt x="2724" y="135"/>
                  <a:pt x="2724" y="124"/>
                </a:cubicBezTo>
                <a:cubicBezTo>
                  <a:pt x="2724" y="97"/>
                  <a:pt x="2704" y="88"/>
                  <a:pt x="2678" y="88"/>
                </a:cubicBezTo>
                <a:cubicBezTo>
                  <a:pt x="2659" y="104"/>
                  <a:pt x="2649" y="122"/>
                  <a:pt x="2662" y="146"/>
                </a:cubicBezTo>
                <a:cubicBezTo>
                  <a:pt x="2671" y="161"/>
                  <a:pt x="2686" y="163"/>
                  <a:pt x="2699" y="155"/>
                </a:cubicBezTo>
                <a:close/>
                <a:moveTo>
                  <a:pt x="2444" y="1262"/>
                </a:moveTo>
                <a:cubicBezTo>
                  <a:pt x="2470" y="1246"/>
                  <a:pt x="2479" y="1214"/>
                  <a:pt x="2466" y="1188"/>
                </a:cubicBezTo>
                <a:cubicBezTo>
                  <a:pt x="2452" y="1162"/>
                  <a:pt x="2434" y="1140"/>
                  <a:pt x="2401" y="1142"/>
                </a:cubicBezTo>
                <a:cubicBezTo>
                  <a:pt x="2368" y="1145"/>
                  <a:pt x="2356" y="1166"/>
                  <a:pt x="2349" y="1235"/>
                </a:cubicBezTo>
                <a:cubicBezTo>
                  <a:pt x="2377" y="1265"/>
                  <a:pt x="2405" y="1286"/>
                  <a:pt x="2444" y="1262"/>
                </a:cubicBezTo>
                <a:close/>
                <a:moveTo>
                  <a:pt x="2294" y="531"/>
                </a:moveTo>
                <a:cubicBezTo>
                  <a:pt x="2286" y="512"/>
                  <a:pt x="2265" y="504"/>
                  <a:pt x="2242" y="514"/>
                </a:cubicBezTo>
                <a:cubicBezTo>
                  <a:pt x="2215" y="525"/>
                  <a:pt x="2205" y="544"/>
                  <a:pt x="2215" y="565"/>
                </a:cubicBezTo>
                <a:cubicBezTo>
                  <a:pt x="2225" y="586"/>
                  <a:pt x="2251" y="598"/>
                  <a:pt x="2270" y="591"/>
                </a:cubicBezTo>
                <a:cubicBezTo>
                  <a:pt x="2291" y="582"/>
                  <a:pt x="2303" y="554"/>
                  <a:pt x="2294" y="531"/>
                </a:cubicBezTo>
                <a:close/>
                <a:moveTo>
                  <a:pt x="2426" y="533"/>
                </a:moveTo>
                <a:cubicBezTo>
                  <a:pt x="2434" y="514"/>
                  <a:pt x="2424" y="497"/>
                  <a:pt x="2410" y="484"/>
                </a:cubicBezTo>
                <a:cubicBezTo>
                  <a:pt x="2388" y="477"/>
                  <a:pt x="2374" y="487"/>
                  <a:pt x="2363" y="505"/>
                </a:cubicBezTo>
                <a:cubicBezTo>
                  <a:pt x="2352" y="523"/>
                  <a:pt x="2359" y="537"/>
                  <a:pt x="2372" y="554"/>
                </a:cubicBezTo>
                <a:cubicBezTo>
                  <a:pt x="2396" y="559"/>
                  <a:pt x="2416" y="555"/>
                  <a:pt x="2426" y="533"/>
                </a:cubicBezTo>
                <a:close/>
                <a:moveTo>
                  <a:pt x="2369" y="410"/>
                </a:moveTo>
                <a:cubicBezTo>
                  <a:pt x="2374" y="430"/>
                  <a:pt x="2397" y="437"/>
                  <a:pt x="2431" y="434"/>
                </a:cubicBezTo>
                <a:cubicBezTo>
                  <a:pt x="2449" y="393"/>
                  <a:pt x="2451" y="371"/>
                  <a:pt x="2430" y="362"/>
                </a:cubicBezTo>
                <a:cubicBezTo>
                  <a:pt x="2415" y="356"/>
                  <a:pt x="2393" y="357"/>
                  <a:pt x="2378" y="363"/>
                </a:cubicBezTo>
                <a:cubicBezTo>
                  <a:pt x="2359" y="371"/>
                  <a:pt x="2364" y="393"/>
                  <a:pt x="2369" y="410"/>
                </a:cubicBezTo>
                <a:close/>
                <a:moveTo>
                  <a:pt x="2799" y="383"/>
                </a:moveTo>
                <a:cubicBezTo>
                  <a:pt x="2789" y="402"/>
                  <a:pt x="2781" y="416"/>
                  <a:pt x="2773" y="430"/>
                </a:cubicBezTo>
                <a:cubicBezTo>
                  <a:pt x="2815" y="464"/>
                  <a:pt x="2821" y="462"/>
                  <a:pt x="2839" y="419"/>
                </a:cubicBezTo>
                <a:cubicBezTo>
                  <a:pt x="2827" y="408"/>
                  <a:pt x="2815" y="397"/>
                  <a:pt x="2799" y="383"/>
                </a:cubicBezTo>
                <a:close/>
                <a:moveTo>
                  <a:pt x="2695" y="753"/>
                </a:moveTo>
                <a:cubicBezTo>
                  <a:pt x="2660" y="771"/>
                  <a:pt x="2651" y="785"/>
                  <a:pt x="2658" y="811"/>
                </a:cubicBezTo>
                <a:cubicBezTo>
                  <a:pt x="2663" y="831"/>
                  <a:pt x="2677" y="840"/>
                  <a:pt x="2696" y="838"/>
                </a:cubicBezTo>
                <a:cubicBezTo>
                  <a:pt x="2720" y="835"/>
                  <a:pt x="2735" y="812"/>
                  <a:pt x="2737" y="776"/>
                </a:cubicBezTo>
                <a:cubicBezTo>
                  <a:pt x="2723" y="769"/>
                  <a:pt x="2708" y="760"/>
                  <a:pt x="2695" y="753"/>
                </a:cubicBezTo>
                <a:close/>
                <a:moveTo>
                  <a:pt x="2828" y="258"/>
                </a:moveTo>
                <a:cubicBezTo>
                  <a:pt x="2798" y="220"/>
                  <a:pt x="2788" y="214"/>
                  <a:pt x="2770" y="228"/>
                </a:cubicBezTo>
                <a:cubicBezTo>
                  <a:pt x="2750" y="243"/>
                  <a:pt x="2755" y="263"/>
                  <a:pt x="2789" y="301"/>
                </a:cubicBezTo>
                <a:cubicBezTo>
                  <a:pt x="2808" y="289"/>
                  <a:pt x="2831" y="284"/>
                  <a:pt x="2828" y="258"/>
                </a:cubicBezTo>
                <a:close/>
                <a:moveTo>
                  <a:pt x="2689" y="630"/>
                </a:moveTo>
                <a:cubicBezTo>
                  <a:pt x="2685" y="643"/>
                  <a:pt x="2682" y="656"/>
                  <a:pt x="2679" y="667"/>
                </a:cubicBezTo>
                <a:cubicBezTo>
                  <a:pt x="2696" y="694"/>
                  <a:pt x="2717" y="694"/>
                  <a:pt x="2737" y="680"/>
                </a:cubicBezTo>
                <a:cubicBezTo>
                  <a:pt x="2751" y="670"/>
                  <a:pt x="2748" y="656"/>
                  <a:pt x="2741" y="642"/>
                </a:cubicBezTo>
                <a:cubicBezTo>
                  <a:pt x="2729" y="616"/>
                  <a:pt x="2711" y="619"/>
                  <a:pt x="2689" y="630"/>
                </a:cubicBezTo>
                <a:close/>
                <a:moveTo>
                  <a:pt x="2838" y="836"/>
                </a:moveTo>
                <a:cubicBezTo>
                  <a:pt x="2862" y="795"/>
                  <a:pt x="2862" y="793"/>
                  <a:pt x="2828" y="766"/>
                </a:cubicBezTo>
                <a:cubicBezTo>
                  <a:pt x="2806" y="776"/>
                  <a:pt x="2791" y="790"/>
                  <a:pt x="2797" y="816"/>
                </a:cubicBezTo>
                <a:cubicBezTo>
                  <a:pt x="2802" y="836"/>
                  <a:pt x="2818" y="842"/>
                  <a:pt x="2838" y="836"/>
                </a:cubicBezTo>
                <a:close/>
                <a:moveTo>
                  <a:pt x="2833" y="154"/>
                </a:moveTo>
                <a:cubicBezTo>
                  <a:pt x="2859" y="145"/>
                  <a:pt x="2868" y="125"/>
                  <a:pt x="2865" y="98"/>
                </a:cubicBezTo>
                <a:cubicBezTo>
                  <a:pt x="2836" y="70"/>
                  <a:pt x="2822" y="67"/>
                  <a:pt x="2801" y="82"/>
                </a:cubicBezTo>
                <a:cubicBezTo>
                  <a:pt x="2787" y="92"/>
                  <a:pt x="2779" y="104"/>
                  <a:pt x="2786" y="122"/>
                </a:cubicBezTo>
                <a:cubicBezTo>
                  <a:pt x="2792" y="141"/>
                  <a:pt x="2816" y="159"/>
                  <a:pt x="2833" y="154"/>
                </a:cubicBezTo>
                <a:close/>
                <a:moveTo>
                  <a:pt x="2769" y="505"/>
                </a:moveTo>
                <a:cubicBezTo>
                  <a:pt x="2755" y="536"/>
                  <a:pt x="2758" y="558"/>
                  <a:pt x="2778" y="559"/>
                </a:cubicBezTo>
                <a:cubicBezTo>
                  <a:pt x="2788" y="559"/>
                  <a:pt x="2804" y="549"/>
                  <a:pt x="2809" y="540"/>
                </a:cubicBezTo>
                <a:cubicBezTo>
                  <a:pt x="2817" y="524"/>
                  <a:pt x="2803" y="512"/>
                  <a:pt x="2769" y="505"/>
                </a:cubicBezTo>
                <a:close/>
                <a:moveTo>
                  <a:pt x="2697" y="415"/>
                </a:moveTo>
                <a:cubicBezTo>
                  <a:pt x="2713" y="412"/>
                  <a:pt x="2720" y="398"/>
                  <a:pt x="2713" y="382"/>
                </a:cubicBezTo>
                <a:cubicBezTo>
                  <a:pt x="2708" y="367"/>
                  <a:pt x="2697" y="360"/>
                  <a:pt x="2684" y="368"/>
                </a:cubicBezTo>
                <a:cubicBezTo>
                  <a:pt x="2675" y="374"/>
                  <a:pt x="2670" y="386"/>
                  <a:pt x="2658" y="401"/>
                </a:cubicBezTo>
                <a:cubicBezTo>
                  <a:pt x="2677" y="408"/>
                  <a:pt x="2688" y="417"/>
                  <a:pt x="2697" y="415"/>
                </a:cubicBezTo>
                <a:close/>
                <a:moveTo>
                  <a:pt x="2627" y="981"/>
                </a:moveTo>
                <a:cubicBezTo>
                  <a:pt x="2643" y="1005"/>
                  <a:pt x="2659" y="1007"/>
                  <a:pt x="2698" y="990"/>
                </a:cubicBezTo>
                <a:cubicBezTo>
                  <a:pt x="2703" y="976"/>
                  <a:pt x="2709" y="961"/>
                  <a:pt x="2715" y="945"/>
                </a:cubicBezTo>
                <a:cubicBezTo>
                  <a:pt x="2679" y="913"/>
                  <a:pt x="2653" y="907"/>
                  <a:pt x="2632" y="925"/>
                </a:cubicBezTo>
                <a:cubicBezTo>
                  <a:pt x="2617" y="937"/>
                  <a:pt x="2615" y="963"/>
                  <a:pt x="2627" y="981"/>
                </a:cubicBezTo>
                <a:close/>
                <a:moveTo>
                  <a:pt x="2658" y="542"/>
                </a:moveTo>
                <a:cubicBezTo>
                  <a:pt x="2666" y="542"/>
                  <a:pt x="2679" y="535"/>
                  <a:pt x="2683" y="527"/>
                </a:cubicBezTo>
                <a:cubicBezTo>
                  <a:pt x="2696" y="504"/>
                  <a:pt x="2681" y="490"/>
                  <a:pt x="2660" y="474"/>
                </a:cubicBezTo>
                <a:cubicBezTo>
                  <a:pt x="2648" y="482"/>
                  <a:pt x="2636" y="490"/>
                  <a:pt x="2626" y="496"/>
                </a:cubicBezTo>
                <a:cubicBezTo>
                  <a:pt x="2630" y="521"/>
                  <a:pt x="2633" y="541"/>
                  <a:pt x="2658" y="542"/>
                </a:cubicBezTo>
                <a:close/>
                <a:moveTo>
                  <a:pt x="2657" y="1324"/>
                </a:moveTo>
                <a:cubicBezTo>
                  <a:pt x="2719" y="1299"/>
                  <a:pt x="2733" y="1280"/>
                  <a:pt x="2724" y="1231"/>
                </a:cubicBezTo>
                <a:cubicBezTo>
                  <a:pt x="2719" y="1202"/>
                  <a:pt x="2700" y="1186"/>
                  <a:pt x="2671" y="1185"/>
                </a:cubicBezTo>
                <a:cubicBezTo>
                  <a:pt x="2639" y="1183"/>
                  <a:pt x="2600" y="1212"/>
                  <a:pt x="2591" y="1244"/>
                </a:cubicBezTo>
                <a:cubicBezTo>
                  <a:pt x="2582" y="1276"/>
                  <a:pt x="2594" y="1291"/>
                  <a:pt x="2657" y="1324"/>
                </a:cubicBezTo>
                <a:close/>
                <a:moveTo>
                  <a:pt x="2574" y="697"/>
                </a:moveTo>
                <a:cubicBezTo>
                  <a:pt x="2536" y="710"/>
                  <a:pt x="2524" y="722"/>
                  <a:pt x="2527" y="746"/>
                </a:cubicBezTo>
                <a:cubicBezTo>
                  <a:pt x="2528" y="762"/>
                  <a:pt x="2535" y="773"/>
                  <a:pt x="2552" y="776"/>
                </a:cubicBezTo>
                <a:cubicBezTo>
                  <a:pt x="2570" y="780"/>
                  <a:pt x="2586" y="777"/>
                  <a:pt x="2595" y="758"/>
                </a:cubicBezTo>
                <a:cubicBezTo>
                  <a:pt x="2606" y="733"/>
                  <a:pt x="2601" y="712"/>
                  <a:pt x="2574" y="697"/>
                </a:cubicBezTo>
                <a:close/>
                <a:moveTo>
                  <a:pt x="2638" y="329"/>
                </a:moveTo>
                <a:cubicBezTo>
                  <a:pt x="2660" y="330"/>
                  <a:pt x="2660" y="308"/>
                  <a:pt x="2663" y="287"/>
                </a:cubicBezTo>
                <a:cubicBezTo>
                  <a:pt x="2647" y="273"/>
                  <a:pt x="2632" y="254"/>
                  <a:pt x="2610" y="273"/>
                </a:cubicBezTo>
                <a:cubicBezTo>
                  <a:pt x="2603" y="279"/>
                  <a:pt x="2599" y="298"/>
                  <a:pt x="2604" y="305"/>
                </a:cubicBezTo>
                <a:cubicBezTo>
                  <a:pt x="2611" y="316"/>
                  <a:pt x="2626" y="329"/>
                  <a:pt x="2638" y="329"/>
                </a:cubicBezTo>
                <a:close/>
                <a:moveTo>
                  <a:pt x="1502" y="547"/>
                </a:moveTo>
                <a:cubicBezTo>
                  <a:pt x="1497" y="565"/>
                  <a:pt x="1512" y="587"/>
                  <a:pt x="1536" y="595"/>
                </a:cubicBezTo>
                <a:cubicBezTo>
                  <a:pt x="1557" y="602"/>
                  <a:pt x="1577" y="592"/>
                  <a:pt x="1582" y="571"/>
                </a:cubicBezTo>
                <a:cubicBezTo>
                  <a:pt x="1588" y="546"/>
                  <a:pt x="1577" y="522"/>
                  <a:pt x="1555" y="516"/>
                </a:cubicBezTo>
                <a:cubicBezTo>
                  <a:pt x="1534" y="510"/>
                  <a:pt x="1508" y="525"/>
                  <a:pt x="1502" y="547"/>
                </a:cubicBezTo>
                <a:close/>
                <a:moveTo>
                  <a:pt x="1391" y="1796"/>
                </a:moveTo>
                <a:cubicBezTo>
                  <a:pt x="1387" y="1780"/>
                  <a:pt x="1369" y="1772"/>
                  <a:pt x="1351" y="1779"/>
                </a:cubicBezTo>
                <a:cubicBezTo>
                  <a:pt x="1336" y="1783"/>
                  <a:pt x="1331" y="1793"/>
                  <a:pt x="1336" y="1808"/>
                </a:cubicBezTo>
                <a:cubicBezTo>
                  <a:pt x="1341" y="1822"/>
                  <a:pt x="1358" y="1832"/>
                  <a:pt x="1371" y="1828"/>
                </a:cubicBezTo>
                <a:cubicBezTo>
                  <a:pt x="1384" y="1825"/>
                  <a:pt x="1394" y="1808"/>
                  <a:pt x="1391" y="1796"/>
                </a:cubicBezTo>
                <a:close/>
                <a:moveTo>
                  <a:pt x="1406" y="261"/>
                </a:moveTo>
                <a:cubicBezTo>
                  <a:pt x="1403" y="296"/>
                  <a:pt x="1418" y="318"/>
                  <a:pt x="1447" y="319"/>
                </a:cubicBezTo>
                <a:cubicBezTo>
                  <a:pt x="1475" y="319"/>
                  <a:pt x="1503" y="297"/>
                  <a:pt x="1505" y="273"/>
                </a:cubicBezTo>
                <a:cubicBezTo>
                  <a:pt x="1508" y="245"/>
                  <a:pt x="1483" y="217"/>
                  <a:pt x="1453" y="214"/>
                </a:cubicBezTo>
                <a:cubicBezTo>
                  <a:pt x="1428" y="212"/>
                  <a:pt x="1408" y="231"/>
                  <a:pt x="1406" y="261"/>
                </a:cubicBezTo>
                <a:close/>
                <a:moveTo>
                  <a:pt x="1522" y="141"/>
                </a:moveTo>
                <a:cubicBezTo>
                  <a:pt x="1541" y="117"/>
                  <a:pt x="1547" y="93"/>
                  <a:pt x="1529" y="70"/>
                </a:cubicBezTo>
                <a:cubicBezTo>
                  <a:pt x="1512" y="51"/>
                  <a:pt x="1489" y="52"/>
                  <a:pt x="1466" y="61"/>
                </a:cubicBezTo>
                <a:cubicBezTo>
                  <a:pt x="1446" y="81"/>
                  <a:pt x="1449" y="101"/>
                  <a:pt x="1463" y="123"/>
                </a:cubicBezTo>
                <a:cubicBezTo>
                  <a:pt x="1476" y="146"/>
                  <a:pt x="1496" y="146"/>
                  <a:pt x="1522" y="141"/>
                </a:cubicBezTo>
                <a:close/>
                <a:moveTo>
                  <a:pt x="2324" y="222"/>
                </a:moveTo>
                <a:cubicBezTo>
                  <a:pt x="2345" y="222"/>
                  <a:pt x="2360" y="212"/>
                  <a:pt x="2366" y="191"/>
                </a:cubicBezTo>
                <a:cubicBezTo>
                  <a:pt x="2374" y="162"/>
                  <a:pt x="2369" y="151"/>
                  <a:pt x="2326" y="125"/>
                </a:cubicBezTo>
                <a:cubicBezTo>
                  <a:pt x="2289" y="142"/>
                  <a:pt x="2281" y="153"/>
                  <a:pt x="2286" y="180"/>
                </a:cubicBezTo>
                <a:cubicBezTo>
                  <a:pt x="2291" y="203"/>
                  <a:pt x="2307" y="223"/>
                  <a:pt x="2324" y="222"/>
                </a:cubicBezTo>
                <a:close/>
                <a:moveTo>
                  <a:pt x="1527" y="1065"/>
                </a:moveTo>
                <a:cubicBezTo>
                  <a:pt x="1545" y="1070"/>
                  <a:pt x="1571" y="1057"/>
                  <a:pt x="1577" y="1040"/>
                </a:cubicBezTo>
                <a:cubicBezTo>
                  <a:pt x="1582" y="1021"/>
                  <a:pt x="1564" y="992"/>
                  <a:pt x="1543" y="986"/>
                </a:cubicBezTo>
                <a:cubicBezTo>
                  <a:pt x="1524" y="981"/>
                  <a:pt x="1513" y="990"/>
                  <a:pt x="1506" y="1016"/>
                </a:cubicBezTo>
                <a:cubicBezTo>
                  <a:pt x="1499" y="1041"/>
                  <a:pt x="1506" y="1058"/>
                  <a:pt x="1527" y="1065"/>
                </a:cubicBezTo>
                <a:close/>
                <a:moveTo>
                  <a:pt x="1201" y="1827"/>
                </a:moveTo>
                <a:cubicBezTo>
                  <a:pt x="1192" y="1833"/>
                  <a:pt x="1188" y="1840"/>
                  <a:pt x="1192" y="1851"/>
                </a:cubicBezTo>
                <a:cubicBezTo>
                  <a:pt x="1196" y="1863"/>
                  <a:pt x="1210" y="1874"/>
                  <a:pt x="1221" y="1871"/>
                </a:cubicBezTo>
                <a:cubicBezTo>
                  <a:pt x="1237" y="1866"/>
                  <a:pt x="1242" y="1853"/>
                  <a:pt x="1240" y="1837"/>
                </a:cubicBezTo>
                <a:cubicBezTo>
                  <a:pt x="1223" y="1819"/>
                  <a:pt x="1214" y="1817"/>
                  <a:pt x="1201" y="1827"/>
                </a:cubicBezTo>
                <a:close/>
                <a:moveTo>
                  <a:pt x="1089" y="1733"/>
                </a:moveTo>
                <a:cubicBezTo>
                  <a:pt x="1085" y="1748"/>
                  <a:pt x="1090" y="1761"/>
                  <a:pt x="1102" y="1765"/>
                </a:cubicBezTo>
                <a:cubicBezTo>
                  <a:pt x="1119" y="1772"/>
                  <a:pt x="1128" y="1768"/>
                  <a:pt x="1142" y="1745"/>
                </a:cubicBezTo>
                <a:cubicBezTo>
                  <a:pt x="1137" y="1737"/>
                  <a:pt x="1133" y="1727"/>
                  <a:pt x="1128" y="1718"/>
                </a:cubicBezTo>
                <a:cubicBezTo>
                  <a:pt x="1104" y="1714"/>
                  <a:pt x="1095" y="1718"/>
                  <a:pt x="1089" y="1733"/>
                </a:cubicBezTo>
                <a:close/>
                <a:moveTo>
                  <a:pt x="1349" y="2032"/>
                </a:moveTo>
                <a:cubicBezTo>
                  <a:pt x="1365" y="2057"/>
                  <a:pt x="1369" y="2057"/>
                  <a:pt x="1390" y="2036"/>
                </a:cubicBezTo>
                <a:cubicBezTo>
                  <a:pt x="1388" y="2028"/>
                  <a:pt x="1386" y="2020"/>
                  <a:pt x="1384" y="2013"/>
                </a:cubicBezTo>
                <a:cubicBezTo>
                  <a:pt x="1367" y="2011"/>
                  <a:pt x="1355" y="2013"/>
                  <a:pt x="1349" y="2032"/>
                </a:cubicBezTo>
                <a:close/>
                <a:moveTo>
                  <a:pt x="1138" y="1432"/>
                </a:moveTo>
                <a:cubicBezTo>
                  <a:pt x="1122" y="1407"/>
                  <a:pt x="1107" y="1404"/>
                  <a:pt x="1069" y="1420"/>
                </a:cubicBezTo>
                <a:cubicBezTo>
                  <a:pt x="1066" y="1434"/>
                  <a:pt x="1063" y="1451"/>
                  <a:pt x="1060" y="1466"/>
                </a:cubicBezTo>
                <a:cubicBezTo>
                  <a:pt x="1086" y="1495"/>
                  <a:pt x="1101" y="1499"/>
                  <a:pt x="1123" y="1484"/>
                </a:cubicBezTo>
                <a:cubicBezTo>
                  <a:pt x="1143" y="1470"/>
                  <a:pt x="1149" y="1449"/>
                  <a:pt x="1138" y="1432"/>
                </a:cubicBezTo>
                <a:close/>
                <a:moveTo>
                  <a:pt x="1430" y="1157"/>
                </a:moveTo>
                <a:cubicBezTo>
                  <a:pt x="1467" y="1180"/>
                  <a:pt x="1482" y="1181"/>
                  <a:pt x="1494" y="1162"/>
                </a:cubicBezTo>
                <a:cubicBezTo>
                  <a:pt x="1507" y="1141"/>
                  <a:pt x="1500" y="1124"/>
                  <a:pt x="1469" y="1104"/>
                </a:cubicBezTo>
                <a:cubicBezTo>
                  <a:pt x="1440" y="1110"/>
                  <a:pt x="1429" y="1129"/>
                  <a:pt x="1430" y="1157"/>
                </a:cubicBezTo>
                <a:close/>
                <a:moveTo>
                  <a:pt x="1271" y="1740"/>
                </a:moveTo>
                <a:cubicBezTo>
                  <a:pt x="1271" y="1727"/>
                  <a:pt x="1261" y="1716"/>
                  <a:pt x="1247" y="1715"/>
                </a:cubicBezTo>
                <a:cubicBezTo>
                  <a:pt x="1233" y="1713"/>
                  <a:pt x="1222" y="1717"/>
                  <a:pt x="1215" y="1730"/>
                </a:cubicBezTo>
                <a:cubicBezTo>
                  <a:pt x="1208" y="1746"/>
                  <a:pt x="1212" y="1755"/>
                  <a:pt x="1236" y="1774"/>
                </a:cubicBezTo>
                <a:cubicBezTo>
                  <a:pt x="1262" y="1765"/>
                  <a:pt x="1272" y="1756"/>
                  <a:pt x="1271" y="1740"/>
                </a:cubicBezTo>
                <a:close/>
                <a:moveTo>
                  <a:pt x="1503" y="692"/>
                </a:moveTo>
                <a:cubicBezTo>
                  <a:pt x="1511" y="674"/>
                  <a:pt x="1502" y="660"/>
                  <a:pt x="1483" y="654"/>
                </a:cubicBezTo>
                <a:cubicBezTo>
                  <a:pt x="1440" y="670"/>
                  <a:pt x="1439" y="672"/>
                  <a:pt x="1450" y="713"/>
                </a:cubicBezTo>
                <a:cubicBezTo>
                  <a:pt x="1472" y="718"/>
                  <a:pt x="1493" y="716"/>
                  <a:pt x="1503" y="692"/>
                </a:cubicBezTo>
                <a:close/>
                <a:moveTo>
                  <a:pt x="2177" y="1330"/>
                </a:moveTo>
                <a:cubicBezTo>
                  <a:pt x="2210" y="1318"/>
                  <a:pt x="2231" y="1269"/>
                  <a:pt x="2219" y="1229"/>
                </a:cubicBezTo>
                <a:cubicBezTo>
                  <a:pt x="2208" y="1191"/>
                  <a:pt x="2161" y="1172"/>
                  <a:pt x="2114" y="1186"/>
                </a:cubicBezTo>
                <a:cubicBezTo>
                  <a:pt x="2078" y="1197"/>
                  <a:pt x="2052" y="1247"/>
                  <a:pt x="2063" y="1282"/>
                </a:cubicBezTo>
                <a:cubicBezTo>
                  <a:pt x="2073" y="1315"/>
                  <a:pt x="2139" y="1342"/>
                  <a:pt x="2177" y="1330"/>
                </a:cubicBezTo>
                <a:close/>
                <a:moveTo>
                  <a:pt x="1791" y="868"/>
                </a:moveTo>
                <a:cubicBezTo>
                  <a:pt x="1819" y="881"/>
                  <a:pt x="1839" y="865"/>
                  <a:pt x="1861" y="843"/>
                </a:cubicBezTo>
                <a:cubicBezTo>
                  <a:pt x="1854" y="825"/>
                  <a:pt x="1847" y="807"/>
                  <a:pt x="1840" y="789"/>
                </a:cubicBezTo>
                <a:cubicBezTo>
                  <a:pt x="1792" y="788"/>
                  <a:pt x="1776" y="794"/>
                  <a:pt x="1770" y="812"/>
                </a:cubicBezTo>
                <a:cubicBezTo>
                  <a:pt x="1763" y="830"/>
                  <a:pt x="1773" y="860"/>
                  <a:pt x="1791" y="868"/>
                </a:cubicBezTo>
                <a:close/>
                <a:moveTo>
                  <a:pt x="1818" y="78"/>
                </a:moveTo>
                <a:cubicBezTo>
                  <a:pt x="1836" y="86"/>
                  <a:pt x="1852" y="83"/>
                  <a:pt x="1865" y="67"/>
                </a:cubicBezTo>
                <a:cubicBezTo>
                  <a:pt x="1879" y="49"/>
                  <a:pt x="1885" y="29"/>
                  <a:pt x="1869" y="10"/>
                </a:cubicBezTo>
                <a:cubicBezTo>
                  <a:pt x="1865" y="6"/>
                  <a:pt x="1862" y="3"/>
                  <a:pt x="1859" y="0"/>
                </a:cubicBezTo>
                <a:cubicBezTo>
                  <a:pt x="1790" y="0"/>
                  <a:pt x="1790" y="0"/>
                  <a:pt x="1790" y="0"/>
                </a:cubicBezTo>
                <a:cubicBezTo>
                  <a:pt x="1784" y="48"/>
                  <a:pt x="1791" y="67"/>
                  <a:pt x="1818" y="78"/>
                </a:cubicBezTo>
                <a:close/>
                <a:moveTo>
                  <a:pt x="1937" y="299"/>
                </a:moveTo>
                <a:cubicBezTo>
                  <a:pt x="1957" y="286"/>
                  <a:pt x="1978" y="274"/>
                  <a:pt x="1999" y="261"/>
                </a:cubicBezTo>
                <a:cubicBezTo>
                  <a:pt x="1990" y="201"/>
                  <a:pt x="1979" y="183"/>
                  <a:pt x="1955" y="178"/>
                </a:cubicBezTo>
                <a:cubicBezTo>
                  <a:pt x="1931" y="174"/>
                  <a:pt x="1896" y="193"/>
                  <a:pt x="1890" y="217"/>
                </a:cubicBezTo>
                <a:cubicBezTo>
                  <a:pt x="1880" y="256"/>
                  <a:pt x="1905" y="277"/>
                  <a:pt x="1937" y="299"/>
                </a:cubicBezTo>
                <a:close/>
                <a:moveTo>
                  <a:pt x="2131" y="98"/>
                </a:moveTo>
                <a:cubicBezTo>
                  <a:pt x="2166" y="94"/>
                  <a:pt x="2176" y="78"/>
                  <a:pt x="2180" y="26"/>
                </a:cubicBezTo>
                <a:cubicBezTo>
                  <a:pt x="2173" y="18"/>
                  <a:pt x="2165" y="9"/>
                  <a:pt x="2157" y="0"/>
                </a:cubicBezTo>
                <a:cubicBezTo>
                  <a:pt x="2103" y="0"/>
                  <a:pt x="2103" y="0"/>
                  <a:pt x="2103" y="0"/>
                </a:cubicBezTo>
                <a:cubicBezTo>
                  <a:pt x="2076" y="18"/>
                  <a:pt x="2067" y="38"/>
                  <a:pt x="2072" y="61"/>
                </a:cubicBezTo>
                <a:cubicBezTo>
                  <a:pt x="2078" y="85"/>
                  <a:pt x="2105" y="101"/>
                  <a:pt x="2131" y="98"/>
                </a:cubicBezTo>
                <a:close/>
                <a:moveTo>
                  <a:pt x="2247" y="423"/>
                </a:moveTo>
                <a:cubicBezTo>
                  <a:pt x="2299" y="400"/>
                  <a:pt x="2302" y="369"/>
                  <a:pt x="2290" y="332"/>
                </a:cubicBezTo>
                <a:cubicBezTo>
                  <a:pt x="2270" y="312"/>
                  <a:pt x="2248" y="313"/>
                  <a:pt x="2226" y="327"/>
                </a:cubicBezTo>
                <a:cubicBezTo>
                  <a:pt x="2198" y="345"/>
                  <a:pt x="2201" y="371"/>
                  <a:pt x="2211" y="410"/>
                </a:cubicBezTo>
                <a:cubicBezTo>
                  <a:pt x="2221" y="413"/>
                  <a:pt x="2237" y="419"/>
                  <a:pt x="2247" y="423"/>
                </a:cubicBezTo>
                <a:close/>
                <a:moveTo>
                  <a:pt x="1619" y="305"/>
                </a:moveTo>
                <a:cubicBezTo>
                  <a:pt x="1660" y="373"/>
                  <a:pt x="1685" y="373"/>
                  <a:pt x="1737" y="311"/>
                </a:cubicBezTo>
                <a:cubicBezTo>
                  <a:pt x="1730" y="260"/>
                  <a:pt x="1723" y="249"/>
                  <a:pt x="1690" y="244"/>
                </a:cubicBezTo>
                <a:cubicBezTo>
                  <a:pt x="1652" y="238"/>
                  <a:pt x="1640" y="248"/>
                  <a:pt x="1619" y="305"/>
                </a:cubicBezTo>
                <a:close/>
                <a:moveTo>
                  <a:pt x="1526" y="759"/>
                </a:moveTo>
                <a:cubicBezTo>
                  <a:pt x="1532" y="773"/>
                  <a:pt x="1539" y="788"/>
                  <a:pt x="1545" y="801"/>
                </a:cubicBezTo>
                <a:cubicBezTo>
                  <a:pt x="1583" y="808"/>
                  <a:pt x="1598" y="802"/>
                  <a:pt x="1608" y="778"/>
                </a:cubicBezTo>
                <a:cubicBezTo>
                  <a:pt x="1616" y="759"/>
                  <a:pt x="1610" y="745"/>
                  <a:pt x="1594" y="735"/>
                </a:cubicBezTo>
                <a:cubicBezTo>
                  <a:pt x="1574" y="723"/>
                  <a:pt x="1549" y="732"/>
                  <a:pt x="1526" y="759"/>
                </a:cubicBezTo>
                <a:close/>
                <a:moveTo>
                  <a:pt x="1657" y="156"/>
                </a:moveTo>
                <a:cubicBezTo>
                  <a:pt x="1685" y="161"/>
                  <a:pt x="1705" y="130"/>
                  <a:pt x="1716" y="72"/>
                </a:cubicBezTo>
                <a:cubicBezTo>
                  <a:pt x="1680" y="35"/>
                  <a:pt x="1666" y="30"/>
                  <a:pt x="1640" y="46"/>
                </a:cubicBezTo>
                <a:cubicBezTo>
                  <a:pt x="1620" y="57"/>
                  <a:pt x="1603" y="99"/>
                  <a:pt x="1615" y="123"/>
                </a:cubicBezTo>
                <a:cubicBezTo>
                  <a:pt x="1623" y="138"/>
                  <a:pt x="1642" y="153"/>
                  <a:pt x="1657" y="156"/>
                </a:cubicBezTo>
                <a:close/>
                <a:moveTo>
                  <a:pt x="1731" y="664"/>
                </a:moveTo>
                <a:cubicBezTo>
                  <a:pt x="1733" y="636"/>
                  <a:pt x="1722" y="625"/>
                  <a:pt x="1682" y="615"/>
                </a:cubicBezTo>
                <a:cubicBezTo>
                  <a:pt x="1669" y="623"/>
                  <a:pt x="1656" y="631"/>
                  <a:pt x="1642" y="640"/>
                </a:cubicBezTo>
                <a:cubicBezTo>
                  <a:pt x="1651" y="686"/>
                  <a:pt x="1668" y="706"/>
                  <a:pt x="1694" y="704"/>
                </a:cubicBezTo>
                <a:cubicBezTo>
                  <a:pt x="1713" y="703"/>
                  <a:pt x="1730" y="685"/>
                  <a:pt x="1731" y="664"/>
                </a:cubicBezTo>
                <a:close/>
                <a:moveTo>
                  <a:pt x="1622" y="1039"/>
                </a:moveTo>
                <a:cubicBezTo>
                  <a:pt x="1629" y="1057"/>
                  <a:pt x="1659" y="1075"/>
                  <a:pt x="1679" y="1069"/>
                </a:cubicBezTo>
                <a:cubicBezTo>
                  <a:pt x="1692" y="1065"/>
                  <a:pt x="1706" y="1053"/>
                  <a:pt x="1710" y="1041"/>
                </a:cubicBezTo>
                <a:cubicBezTo>
                  <a:pt x="1718" y="1020"/>
                  <a:pt x="1697" y="1000"/>
                  <a:pt x="1653" y="984"/>
                </a:cubicBezTo>
                <a:cubicBezTo>
                  <a:pt x="1619" y="1006"/>
                  <a:pt x="1614" y="1017"/>
                  <a:pt x="1622" y="1039"/>
                </a:cubicBezTo>
                <a:close/>
                <a:moveTo>
                  <a:pt x="1470" y="833"/>
                </a:moveTo>
                <a:cubicBezTo>
                  <a:pt x="1453" y="832"/>
                  <a:pt x="1447" y="846"/>
                  <a:pt x="1444" y="861"/>
                </a:cubicBezTo>
                <a:cubicBezTo>
                  <a:pt x="1439" y="887"/>
                  <a:pt x="1454" y="896"/>
                  <a:pt x="1478" y="900"/>
                </a:cubicBezTo>
                <a:cubicBezTo>
                  <a:pt x="1489" y="892"/>
                  <a:pt x="1499" y="884"/>
                  <a:pt x="1508" y="877"/>
                </a:cubicBezTo>
                <a:cubicBezTo>
                  <a:pt x="1510" y="846"/>
                  <a:pt x="1494" y="834"/>
                  <a:pt x="1470" y="833"/>
                </a:cubicBezTo>
                <a:close/>
                <a:moveTo>
                  <a:pt x="2024" y="1991"/>
                </a:moveTo>
                <a:cubicBezTo>
                  <a:pt x="2014" y="1975"/>
                  <a:pt x="1996" y="1953"/>
                  <a:pt x="1980" y="1952"/>
                </a:cubicBezTo>
                <a:cubicBezTo>
                  <a:pt x="1940" y="1950"/>
                  <a:pt x="1924" y="1979"/>
                  <a:pt x="1923" y="2017"/>
                </a:cubicBezTo>
                <a:cubicBezTo>
                  <a:pt x="1945" y="2047"/>
                  <a:pt x="1971" y="2064"/>
                  <a:pt x="2008" y="2046"/>
                </a:cubicBezTo>
                <a:cubicBezTo>
                  <a:pt x="2030" y="2034"/>
                  <a:pt x="2036" y="2011"/>
                  <a:pt x="2024" y="1991"/>
                </a:cubicBezTo>
                <a:close/>
                <a:moveTo>
                  <a:pt x="1461" y="2089"/>
                </a:moveTo>
                <a:cubicBezTo>
                  <a:pt x="1447" y="2086"/>
                  <a:pt x="1441" y="2091"/>
                  <a:pt x="1429" y="2118"/>
                </a:cubicBezTo>
                <a:cubicBezTo>
                  <a:pt x="1441" y="2144"/>
                  <a:pt x="1449" y="2149"/>
                  <a:pt x="1469" y="2144"/>
                </a:cubicBezTo>
                <a:cubicBezTo>
                  <a:pt x="1481" y="2141"/>
                  <a:pt x="1487" y="2133"/>
                  <a:pt x="1487" y="2121"/>
                </a:cubicBezTo>
                <a:cubicBezTo>
                  <a:pt x="1487" y="2107"/>
                  <a:pt x="1474" y="2092"/>
                  <a:pt x="1461" y="2089"/>
                </a:cubicBezTo>
                <a:close/>
                <a:moveTo>
                  <a:pt x="1459" y="1989"/>
                </a:moveTo>
                <a:cubicBezTo>
                  <a:pt x="1447" y="2001"/>
                  <a:pt x="1439" y="2013"/>
                  <a:pt x="1450" y="2029"/>
                </a:cubicBezTo>
                <a:cubicBezTo>
                  <a:pt x="1457" y="2039"/>
                  <a:pt x="1470" y="2042"/>
                  <a:pt x="1481" y="2036"/>
                </a:cubicBezTo>
                <a:cubicBezTo>
                  <a:pt x="1491" y="2030"/>
                  <a:pt x="1500" y="2022"/>
                  <a:pt x="1498" y="2008"/>
                </a:cubicBezTo>
                <a:cubicBezTo>
                  <a:pt x="1496" y="1995"/>
                  <a:pt x="1488" y="1990"/>
                  <a:pt x="1459" y="1989"/>
                </a:cubicBezTo>
                <a:close/>
                <a:moveTo>
                  <a:pt x="1523" y="1430"/>
                </a:moveTo>
                <a:cubicBezTo>
                  <a:pt x="1507" y="1419"/>
                  <a:pt x="1490" y="1417"/>
                  <a:pt x="1472" y="1431"/>
                </a:cubicBezTo>
                <a:cubicBezTo>
                  <a:pt x="1449" y="1448"/>
                  <a:pt x="1447" y="1460"/>
                  <a:pt x="1465" y="1505"/>
                </a:cubicBezTo>
                <a:cubicBezTo>
                  <a:pt x="1504" y="1514"/>
                  <a:pt x="1516" y="1510"/>
                  <a:pt x="1528" y="1485"/>
                </a:cubicBezTo>
                <a:cubicBezTo>
                  <a:pt x="1538" y="1465"/>
                  <a:pt x="1537" y="1440"/>
                  <a:pt x="1523" y="1430"/>
                </a:cubicBezTo>
                <a:close/>
                <a:moveTo>
                  <a:pt x="1458" y="1935"/>
                </a:moveTo>
                <a:cubicBezTo>
                  <a:pt x="1474" y="1929"/>
                  <a:pt x="1480" y="1910"/>
                  <a:pt x="1474" y="1891"/>
                </a:cubicBezTo>
                <a:cubicBezTo>
                  <a:pt x="1468" y="1876"/>
                  <a:pt x="1447" y="1866"/>
                  <a:pt x="1432" y="1871"/>
                </a:cubicBezTo>
                <a:cubicBezTo>
                  <a:pt x="1419" y="1877"/>
                  <a:pt x="1409" y="1904"/>
                  <a:pt x="1416" y="1920"/>
                </a:cubicBezTo>
                <a:cubicBezTo>
                  <a:pt x="1421" y="1933"/>
                  <a:pt x="1442" y="1941"/>
                  <a:pt x="1458" y="1935"/>
                </a:cubicBezTo>
                <a:close/>
                <a:moveTo>
                  <a:pt x="1449" y="1041"/>
                </a:moveTo>
                <a:cubicBezTo>
                  <a:pt x="1460" y="1019"/>
                  <a:pt x="1470" y="1002"/>
                  <a:pt x="1451" y="987"/>
                </a:cubicBezTo>
                <a:cubicBezTo>
                  <a:pt x="1444" y="982"/>
                  <a:pt x="1430" y="980"/>
                  <a:pt x="1422" y="984"/>
                </a:cubicBezTo>
                <a:cubicBezTo>
                  <a:pt x="1399" y="994"/>
                  <a:pt x="1402" y="1014"/>
                  <a:pt x="1410" y="1038"/>
                </a:cubicBezTo>
                <a:cubicBezTo>
                  <a:pt x="1423" y="1039"/>
                  <a:pt x="1437" y="1040"/>
                  <a:pt x="1449" y="1041"/>
                </a:cubicBezTo>
                <a:close/>
                <a:moveTo>
                  <a:pt x="1346" y="2102"/>
                </a:moveTo>
                <a:cubicBezTo>
                  <a:pt x="1343" y="2114"/>
                  <a:pt x="1346" y="2123"/>
                  <a:pt x="1358" y="2129"/>
                </a:cubicBezTo>
                <a:cubicBezTo>
                  <a:pt x="1372" y="2136"/>
                  <a:pt x="1385" y="2130"/>
                  <a:pt x="1398" y="2111"/>
                </a:cubicBezTo>
                <a:cubicBezTo>
                  <a:pt x="1394" y="2103"/>
                  <a:pt x="1390" y="2095"/>
                  <a:pt x="1385" y="2085"/>
                </a:cubicBezTo>
                <a:cubicBezTo>
                  <a:pt x="1355" y="2084"/>
                  <a:pt x="1350" y="2086"/>
                  <a:pt x="1346" y="2102"/>
                </a:cubicBezTo>
                <a:close/>
                <a:moveTo>
                  <a:pt x="1466" y="1332"/>
                </a:moveTo>
                <a:cubicBezTo>
                  <a:pt x="1476" y="1310"/>
                  <a:pt x="1466" y="1294"/>
                  <a:pt x="1444" y="1281"/>
                </a:cubicBezTo>
                <a:cubicBezTo>
                  <a:pt x="1434" y="1286"/>
                  <a:pt x="1421" y="1291"/>
                  <a:pt x="1408" y="1297"/>
                </a:cubicBezTo>
                <a:cubicBezTo>
                  <a:pt x="1409" y="1318"/>
                  <a:pt x="1400" y="1341"/>
                  <a:pt x="1427" y="1348"/>
                </a:cubicBezTo>
                <a:cubicBezTo>
                  <a:pt x="1442" y="1351"/>
                  <a:pt x="1459" y="1350"/>
                  <a:pt x="1466" y="1332"/>
                </a:cubicBezTo>
                <a:close/>
                <a:moveTo>
                  <a:pt x="1720" y="1966"/>
                </a:moveTo>
                <a:cubicBezTo>
                  <a:pt x="1699" y="1975"/>
                  <a:pt x="1675" y="1985"/>
                  <a:pt x="1654" y="1995"/>
                </a:cubicBezTo>
                <a:cubicBezTo>
                  <a:pt x="1639" y="2053"/>
                  <a:pt x="1647" y="2076"/>
                  <a:pt x="1685" y="2090"/>
                </a:cubicBezTo>
                <a:cubicBezTo>
                  <a:pt x="1719" y="2104"/>
                  <a:pt x="1751" y="2093"/>
                  <a:pt x="1763" y="2065"/>
                </a:cubicBezTo>
                <a:cubicBezTo>
                  <a:pt x="1782" y="2023"/>
                  <a:pt x="1773" y="2002"/>
                  <a:pt x="1720" y="1966"/>
                </a:cubicBezTo>
                <a:close/>
                <a:moveTo>
                  <a:pt x="1721" y="1351"/>
                </a:moveTo>
                <a:cubicBezTo>
                  <a:pt x="1715" y="1342"/>
                  <a:pt x="1707" y="1329"/>
                  <a:pt x="1701" y="1320"/>
                </a:cubicBezTo>
                <a:cubicBezTo>
                  <a:pt x="1647" y="1307"/>
                  <a:pt x="1626" y="1329"/>
                  <a:pt x="1614" y="1365"/>
                </a:cubicBezTo>
                <a:cubicBezTo>
                  <a:pt x="1618" y="1393"/>
                  <a:pt x="1636" y="1405"/>
                  <a:pt x="1661" y="1407"/>
                </a:cubicBezTo>
                <a:cubicBezTo>
                  <a:pt x="1693" y="1409"/>
                  <a:pt x="1706" y="1387"/>
                  <a:pt x="1721" y="1351"/>
                </a:cubicBezTo>
                <a:close/>
                <a:moveTo>
                  <a:pt x="1724" y="1653"/>
                </a:moveTo>
                <a:cubicBezTo>
                  <a:pt x="1693" y="1652"/>
                  <a:pt x="1667" y="1675"/>
                  <a:pt x="1660" y="1708"/>
                </a:cubicBezTo>
                <a:cubicBezTo>
                  <a:pt x="1654" y="1742"/>
                  <a:pt x="1663" y="1769"/>
                  <a:pt x="1694" y="1787"/>
                </a:cubicBezTo>
                <a:cubicBezTo>
                  <a:pt x="1731" y="1807"/>
                  <a:pt x="1753" y="1798"/>
                  <a:pt x="1803" y="1743"/>
                </a:cubicBezTo>
                <a:cubicBezTo>
                  <a:pt x="1784" y="1678"/>
                  <a:pt x="1763" y="1654"/>
                  <a:pt x="1724" y="1653"/>
                </a:cubicBezTo>
                <a:close/>
                <a:moveTo>
                  <a:pt x="1658" y="1188"/>
                </a:moveTo>
                <a:cubicBezTo>
                  <a:pt x="1677" y="1181"/>
                  <a:pt x="1681" y="1165"/>
                  <a:pt x="1680" y="1144"/>
                </a:cubicBezTo>
                <a:cubicBezTo>
                  <a:pt x="1664" y="1126"/>
                  <a:pt x="1646" y="1118"/>
                  <a:pt x="1626" y="1129"/>
                </a:cubicBezTo>
                <a:cubicBezTo>
                  <a:pt x="1609" y="1139"/>
                  <a:pt x="1606" y="1158"/>
                  <a:pt x="1610" y="1177"/>
                </a:cubicBezTo>
                <a:cubicBezTo>
                  <a:pt x="1623" y="1196"/>
                  <a:pt x="1639" y="1196"/>
                  <a:pt x="1658" y="1188"/>
                </a:cubicBezTo>
                <a:close/>
                <a:moveTo>
                  <a:pt x="1672" y="905"/>
                </a:moveTo>
                <a:cubicBezTo>
                  <a:pt x="1681" y="892"/>
                  <a:pt x="1681" y="879"/>
                  <a:pt x="1670" y="867"/>
                </a:cubicBezTo>
                <a:cubicBezTo>
                  <a:pt x="1658" y="853"/>
                  <a:pt x="1644" y="846"/>
                  <a:pt x="1626" y="856"/>
                </a:cubicBezTo>
                <a:cubicBezTo>
                  <a:pt x="1603" y="869"/>
                  <a:pt x="1595" y="888"/>
                  <a:pt x="1606" y="916"/>
                </a:cubicBezTo>
                <a:cubicBezTo>
                  <a:pt x="1644" y="928"/>
                  <a:pt x="1660" y="925"/>
                  <a:pt x="1672" y="905"/>
                </a:cubicBezTo>
                <a:close/>
                <a:moveTo>
                  <a:pt x="1564" y="1204"/>
                </a:moveTo>
                <a:cubicBezTo>
                  <a:pt x="1526" y="1225"/>
                  <a:pt x="1512" y="1241"/>
                  <a:pt x="1523" y="1260"/>
                </a:cubicBezTo>
                <a:cubicBezTo>
                  <a:pt x="1531" y="1273"/>
                  <a:pt x="1548" y="1286"/>
                  <a:pt x="1564" y="1289"/>
                </a:cubicBezTo>
                <a:cubicBezTo>
                  <a:pt x="1583" y="1294"/>
                  <a:pt x="1592" y="1274"/>
                  <a:pt x="1598" y="1259"/>
                </a:cubicBezTo>
                <a:cubicBezTo>
                  <a:pt x="1606" y="1240"/>
                  <a:pt x="1592" y="1221"/>
                  <a:pt x="1564" y="1204"/>
                </a:cubicBezTo>
                <a:close/>
                <a:moveTo>
                  <a:pt x="1125" y="1830"/>
                </a:moveTo>
                <a:cubicBezTo>
                  <a:pt x="1114" y="1840"/>
                  <a:pt x="1107" y="1852"/>
                  <a:pt x="1115" y="1866"/>
                </a:cubicBezTo>
                <a:cubicBezTo>
                  <a:pt x="1121" y="1875"/>
                  <a:pt x="1130" y="1877"/>
                  <a:pt x="1138" y="1872"/>
                </a:cubicBezTo>
                <a:cubicBezTo>
                  <a:pt x="1145" y="1867"/>
                  <a:pt x="1154" y="1859"/>
                  <a:pt x="1154" y="1853"/>
                </a:cubicBezTo>
                <a:cubicBezTo>
                  <a:pt x="1153" y="1836"/>
                  <a:pt x="1141" y="1830"/>
                  <a:pt x="1125" y="1830"/>
                </a:cubicBezTo>
                <a:close/>
                <a:moveTo>
                  <a:pt x="1365" y="1982"/>
                </a:moveTo>
                <a:cubicBezTo>
                  <a:pt x="1376" y="1977"/>
                  <a:pt x="1382" y="1960"/>
                  <a:pt x="1377" y="1947"/>
                </a:cubicBezTo>
                <a:cubicBezTo>
                  <a:pt x="1371" y="1932"/>
                  <a:pt x="1355" y="1926"/>
                  <a:pt x="1340" y="1932"/>
                </a:cubicBezTo>
                <a:cubicBezTo>
                  <a:pt x="1326" y="1937"/>
                  <a:pt x="1319" y="1954"/>
                  <a:pt x="1325" y="1968"/>
                </a:cubicBezTo>
                <a:cubicBezTo>
                  <a:pt x="1331" y="1981"/>
                  <a:pt x="1351" y="1989"/>
                  <a:pt x="1365" y="1982"/>
                </a:cubicBezTo>
                <a:close/>
                <a:moveTo>
                  <a:pt x="1218" y="1935"/>
                </a:moveTo>
                <a:cubicBezTo>
                  <a:pt x="1199" y="1912"/>
                  <a:pt x="1193" y="1908"/>
                  <a:pt x="1182" y="1917"/>
                </a:cubicBezTo>
                <a:cubicBezTo>
                  <a:pt x="1170" y="1926"/>
                  <a:pt x="1173" y="1939"/>
                  <a:pt x="1194" y="1962"/>
                </a:cubicBezTo>
                <a:cubicBezTo>
                  <a:pt x="1206" y="1955"/>
                  <a:pt x="1219" y="1952"/>
                  <a:pt x="1218" y="1935"/>
                </a:cubicBezTo>
                <a:close/>
                <a:moveTo>
                  <a:pt x="1128" y="2004"/>
                </a:moveTo>
                <a:cubicBezTo>
                  <a:pt x="1123" y="2007"/>
                  <a:pt x="1120" y="2014"/>
                  <a:pt x="1113" y="2024"/>
                </a:cubicBezTo>
                <a:cubicBezTo>
                  <a:pt x="1124" y="2028"/>
                  <a:pt x="1131" y="2034"/>
                  <a:pt x="1137" y="2033"/>
                </a:cubicBezTo>
                <a:cubicBezTo>
                  <a:pt x="1147" y="2031"/>
                  <a:pt x="1151" y="2022"/>
                  <a:pt x="1147" y="2012"/>
                </a:cubicBezTo>
                <a:cubicBezTo>
                  <a:pt x="1143" y="2003"/>
                  <a:pt x="1137" y="1999"/>
                  <a:pt x="1128" y="2004"/>
                </a:cubicBezTo>
                <a:close/>
                <a:moveTo>
                  <a:pt x="1114" y="2069"/>
                </a:moveTo>
                <a:cubicBezTo>
                  <a:pt x="1107" y="2074"/>
                  <a:pt x="1099" y="2079"/>
                  <a:pt x="1093" y="2083"/>
                </a:cubicBezTo>
                <a:cubicBezTo>
                  <a:pt x="1096" y="2098"/>
                  <a:pt x="1097" y="2110"/>
                  <a:pt x="1112" y="2111"/>
                </a:cubicBezTo>
                <a:cubicBezTo>
                  <a:pt x="1118" y="2111"/>
                  <a:pt x="1126" y="2106"/>
                  <a:pt x="1128" y="2102"/>
                </a:cubicBezTo>
                <a:cubicBezTo>
                  <a:pt x="1136" y="2088"/>
                  <a:pt x="1127" y="2079"/>
                  <a:pt x="1114" y="2069"/>
                </a:cubicBezTo>
                <a:close/>
                <a:moveTo>
                  <a:pt x="1181" y="2088"/>
                </a:moveTo>
                <a:cubicBezTo>
                  <a:pt x="1173" y="2107"/>
                  <a:pt x="1175" y="2121"/>
                  <a:pt x="1187" y="2121"/>
                </a:cubicBezTo>
                <a:cubicBezTo>
                  <a:pt x="1193" y="2122"/>
                  <a:pt x="1203" y="2115"/>
                  <a:pt x="1206" y="2109"/>
                </a:cubicBezTo>
                <a:cubicBezTo>
                  <a:pt x="1211" y="2100"/>
                  <a:pt x="1202" y="2093"/>
                  <a:pt x="1181" y="2088"/>
                </a:cubicBezTo>
                <a:close/>
                <a:moveTo>
                  <a:pt x="1216" y="1292"/>
                </a:moveTo>
                <a:cubicBezTo>
                  <a:pt x="1218" y="1276"/>
                  <a:pt x="1207" y="1265"/>
                  <a:pt x="1192" y="1264"/>
                </a:cubicBezTo>
                <a:cubicBezTo>
                  <a:pt x="1180" y="1263"/>
                  <a:pt x="1161" y="1265"/>
                  <a:pt x="1155" y="1273"/>
                </a:cubicBezTo>
                <a:cubicBezTo>
                  <a:pt x="1139" y="1294"/>
                  <a:pt x="1150" y="1313"/>
                  <a:pt x="1169" y="1328"/>
                </a:cubicBezTo>
                <a:cubicBezTo>
                  <a:pt x="1194" y="1327"/>
                  <a:pt x="1213" y="1319"/>
                  <a:pt x="1216" y="1292"/>
                </a:cubicBezTo>
                <a:close/>
                <a:moveTo>
                  <a:pt x="1292" y="2075"/>
                </a:moveTo>
                <a:cubicBezTo>
                  <a:pt x="1279" y="2101"/>
                  <a:pt x="1280" y="2111"/>
                  <a:pt x="1294" y="2116"/>
                </a:cubicBezTo>
                <a:cubicBezTo>
                  <a:pt x="1305" y="2120"/>
                  <a:pt x="1313" y="2115"/>
                  <a:pt x="1318" y="2106"/>
                </a:cubicBezTo>
                <a:cubicBezTo>
                  <a:pt x="1324" y="2093"/>
                  <a:pt x="1314" y="2081"/>
                  <a:pt x="1292" y="2075"/>
                </a:cubicBezTo>
                <a:close/>
                <a:moveTo>
                  <a:pt x="1292" y="1858"/>
                </a:moveTo>
                <a:cubicBezTo>
                  <a:pt x="1282" y="1861"/>
                  <a:pt x="1274" y="1873"/>
                  <a:pt x="1276" y="1883"/>
                </a:cubicBezTo>
                <a:cubicBezTo>
                  <a:pt x="1279" y="1895"/>
                  <a:pt x="1294" y="1903"/>
                  <a:pt x="1306" y="1899"/>
                </a:cubicBezTo>
                <a:cubicBezTo>
                  <a:pt x="1316" y="1896"/>
                  <a:pt x="1323" y="1881"/>
                  <a:pt x="1319" y="1871"/>
                </a:cubicBezTo>
                <a:cubicBezTo>
                  <a:pt x="1315" y="1861"/>
                  <a:pt x="1302" y="1855"/>
                  <a:pt x="1292" y="1858"/>
                </a:cubicBezTo>
                <a:close/>
                <a:moveTo>
                  <a:pt x="1200" y="2013"/>
                </a:moveTo>
                <a:cubicBezTo>
                  <a:pt x="1193" y="2024"/>
                  <a:pt x="1189" y="2033"/>
                  <a:pt x="1184" y="2042"/>
                </a:cubicBezTo>
                <a:cubicBezTo>
                  <a:pt x="1209" y="2063"/>
                  <a:pt x="1214" y="2062"/>
                  <a:pt x="1225" y="2035"/>
                </a:cubicBezTo>
                <a:cubicBezTo>
                  <a:pt x="1217" y="2028"/>
                  <a:pt x="1210" y="2022"/>
                  <a:pt x="1200" y="2013"/>
                </a:cubicBezTo>
                <a:close/>
                <a:moveTo>
                  <a:pt x="1228" y="2150"/>
                </a:moveTo>
                <a:cubicBezTo>
                  <a:pt x="1224" y="2151"/>
                  <a:pt x="1221" y="2154"/>
                  <a:pt x="1219" y="2158"/>
                </a:cubicBezTo>
                <a:cubicBezTo>
                  <a:pt x="1256" y="2158"/>
                  <a:pt x="1256" y="2158"/>
                  <a:pt x="1256" y="2158"/>
                </a:cubicBezTo>
                <a:cubicBezTo>
                  <a:pt x="1251" y="2149"/>
                  <a:pt x="1240" y="2145"/>
                  <a:pt x="1228" y="2150"/>
                </a:cubicBezTo>
                <a:close/>
                <a:moveTo>
                  <a:pt x="1294" y="2009"/>
                </a:moveTo>
                <a:cubicBezTo>
                  <a:pt x="1299" y="1994"/>
                  <a:pt x="1290" y="1983"/>
                  <a:pt x="1274" y="1977"/>
                </a:cubicBezTo>
                <a:cubicBezTo>
                  <a:pt x="1258" y="1984"/>
                  <a:pt x="1247" y="1994"/>
                  <a:pt x="1252" y="2011"/>
                </a:cubicBezTo>
                <a:cubicBezTo>
                  <a:pt x="1254" y="2018"/>
                  <a:pt x="1264" y="2024"/>
                  <a:pt x="1271" y="2026"/>
                </a:cubicBezTo>
                <a:cubicBezTo>
                  <a:pt x="1283" y="2029"/>
                  <a:pt x="1292" y="2019"/>
                  <a:pt x="1294" y="2009"/>
                </a:cubicBezTo>
                <a:close/>
                <a:moveTo>
                  <a:pt x="1982" y="1860"/>
                </a:moveTo>
                <a:cubicBezTo>
                  <a:pt x="2011" y="1852"/>
                  <a:pt x="2040" y="1817"/>
                  <a:pt x="2034" y="1792"/>
                </a:cubicBezTo>
                <a:cubicBezTo>
                  <a:pt x="2023" y="1752"/>
                  <a:pt x="1993" y="1738"/>
                  <a:pt x="1954" y="1740"/>
                </a:cubicBezTo>
                <a:cubicBezTo>
                  <a:pt x="1910" y="1781"/>
                  <a:pt x="1903" y="1801"/>
                  <a:pt x="1924" y="1834"/>
                </a:cubicBezTo>
                <a:cubicBezTo>
                  <a:pt x="1937" y="1856"/>
                  <a:pt x="1955" y="1868"/>
                  <a:pt x="1982" y="1860"/>
                </a:cubicBezTo>
                <a:close/>
                <a:moveTo>
                  <a:pt x="2752" y="1969"/>
                </a:moveTo>
                <a:cubicBezTo>
                  <a:pt x="2714" y="1985"/>
                  <a:pt x="2716" y="2012"/>
                  <a:pt x="2730" y="2046"/>
                </a:cubicBezTo>
                <a:cubicBezTo>
                  <a:pt x="2750" y="2052"/>
                  <a:pt x="2769" y="2059"/>
                  <a:pt x="2785" y="2064"/>
                </a:cubicBezTo>
                <a:cubicBezTo>
                  <a:pt x="2827" y="2040"/>
                  <a:pt x="2828" y="2010"/>
                  <a:pt x="2809" y="1978"/>
                </a:cubicBezTo>
                <a:cubicBezTo>
                  <a:pt x="2796" y="1956"/>
                  <a:pt x="2774" y="1960"/>
                  <a:pt x="2752" y="1969"/>
                </a:cubicBezTo>
                <a:close/>
                <a:moveTo>
                  <a:pt x="2635" y="1396"/>
                </a:moveTo>
                <a:cubicBezTo>
                  <a:pt x="2616" y="1405"/>
                  <a:pt x="2595" y="1414"/>
                  <a:pt x="2572" y="1424"/>
                </a:cubicBezTo>
                <a:cubicBezTo>
                  <a:pt x="2564" y="1498"/>
                  <a:pt x="2569" y="1511"/>
                  <a:pt x="2607" y="1522"/>
                </a:cubicBezTo>
                <a:cubicBezTo>
                  <a:pt x="2636" y="1531"/>
                  <a:pt x="2658" y="1524"/>
                  <a:pt x="2672" y="1497"/>
                </a:cubicBezTo>
                <a:cubicBezTo>
                  <a:pt x="2691" y="1463"/>
                  <a:pt x="2680" y="1432"/>
                  <a:pt x="2635" y="1396"/>
                </a:cubicBezTo>
                <a:close/>
                <a:moveTo>
                  <a:pt x="2776" y="1841"/>
                </a:moveTo>
                <a:cubicBezTo>
                  <a:pt x="2799" y="1832"/>
                  <a:pt x="2817" y="1795"/>
                  <a:pt x="2809" y="1771"/>
                </a:cubicBezTo>
                <a:cubicBezTo>
                  <a:pt x="2801" y="1747"/>
                  <a:pt x="2769" y="1734"/>
                  <a:pt x="2738" y="1743"/>
                </a:cubicBezTo>
                <a:cubicBezTo>
                  <a:pt x="2710" y="1751"/>
                  <a:pt x="2696" y="1780"/>
                  <a:pt x="2706" y="1811"/>
                </a:cubicBezTo>
                <a:cubicBezTo>
                  <a:pt x="2714" y="1837"/>
                  <a:pt x="2748" y="1851"/>
                  <a:pt x="2776" y="1841"/>
                </a:cubicBezTo>
                <a:close/>
                <a:moveTo>
                  <a:pt x="2612" y="1590"/>
                </a:moveTo>
                <a:cubicBezTo>
                  <a:pt x="2582" y="1574"/>
                  <a:pt x="2553" y="1596"/>
                  <a:pt x="2535" y="1649"/>
                </a:cubicBezTo>
                <a:cubicBezTo>
                  <a:pt x="2595" y="1682"/>
                  <a:pt x="2619" y="1681"/>
                  <a:pt x="2634" y="1649"/>
                </a:cubicBezTo>
                <a:cubicBezTo>
                  <a:pt x="2646" y="1622"/>
                  <a:pt x="2634" y="1603"/>
                  <a:pt x="2612" y="1590"/>
                </a:cubicBezTo>
                <a:close/>
                <a:moveTo>
                  <a:pt x="2577" y="2046"/>
                </a:moveTo>
                <a:cubicBezTo>
                  <a:pt x="2544" y="2025"/>
                  <a:pt x="2521" y="2046"/>
                  <a:pt x="2496" y="2076"/>
                </a:cubicBezTo>
                <a:cubicBezTo>
                  <a:pt x="2507" y="2094"/>
                  <a:pt x="2517" y="2113"/>
                  <a:pt x="2527" y="2129"/>
                </a:cubicBezTo>
                <a:cubicBezTo>
                  <a:pt x="2563" y="2124"/>
                  <a:pt x="2594" y="2122"/>
                  <a:pt x="2596" y="2085"/>
                </a:cubicBezTo>
                <a:cubicBezTo>
                  <a:pt x="2597" y="2072"/>
                  <a:pt x="2588" y="2052"/>
                  <a:pt x="2577" y="2046"/>
                </a:cubicBezTo>
                <a:close/>
                <a:moveTo>
                  <a:pt x="2606" y="1860"/>
                </a:moveTo>
                <a:cubicBezTo>
                  <a:pt x="2583" y="1847"/>
                  <a:pt x="2565" y="1867"/>
                  <a:pt x="2551" y="1916"/>
                </a:cubicBezTo>
                <a:cubicBezTo>
                  <a:pt x="2596" y="1940"/>
                  <a:pt x="2629" y="1936"/>
                  <a:pt x="2632" y="1908"/>
                </a:cubicBezTo>
                <a:cubicBezTo>
                  <a:pt x="2634" y="1892"/>
                  <a:pt x="2620" y="1868"/>
                  <a:pt x="2606" y="1860"/>
                </a:cubicBezTo>
                <a:close/>
                <a:moveTo>
                  <a:pt x="2830" y="917"/>
                </a:moveTo>
                <a:cubicBezTo>
                  <a:pt x="2808" y="924"/>
                  <a:pt x="2798" y="945"/>
                  <a:pt x="2807" y="965"/>
                </a:cubicBezTo>
                <a:cubicBezTo>
                  <a:pt x="2817" y="989"/>
                  <a:pt x="2842" y="1002"/>
                  <a:pt x="2863" y="994"/>
                </a:cubicBezTo>
                <a:cubicBezTo>
                  <a:pt x="2870" y="991"/>
                  <a:pt x="2875" y="987"/>
                  <a:pt x="2880" y="981"/>
                </a:cubicBezTo>
                <a:cubicBezTo>
                  <a:pt x="2880" y="924"/>
                  <a:pt x="2880" y="924"/>
                  <a:pt x="2880" y="924"/>
                </a:cubicBezTo>
                <a:cubicBezTo>
                  <a:pt x="2868" y="914"/>
                  <a:pt x="2849" y="910"/>
                  <a:pt x="2830" y="917"/>
                </a:cubicBezTo>
                <a:close/>
                <a:moveTo>
                  <a:pt x="2845" y="605"/>
                </a:moveTo>
                <a:cubicBezTo>
                  <a:pt x="2828" y="611"/>
                  <a:pt x="2820" y="635"/>
                  <a:pt x="2828" y="653"/>
                </a:cubicBezTo>
                <a:cubicBezTo>
                  <a:pt x="2835" y="668"/>
                  <a:pt x="2860" y="679"/>
                  <a:pt x="2876" y="673"/>
                </a:cubicBezTo>
                <a:cubicBezTo>
                  <a:pt x="2877" y="672"/>
                  <a:pt x="2878" y="671"/>
                  <a:pt x="2880" y="670"/>
                </a:cubicBezTo>
                <a:cubicBezTo>
                  <a:pt x="2880" y="607"/>
                  <a:pt x="2880" y="607"/>
                  <a:pt x="2880" y="607"/>
                </a:cubicBezTo>
                <a:cubicBezTo>
                  <a:pt x="2870" y="601"/>
                  <a:pt x="2858" y="600"/>
                  <a:pt x="2845" y="605"/>
                </a:cubicBezTo>
                <a:close/>
                <a:moveTo>
                  <a:pt x="2504" y="882"/>
                </a:moveTo>
                <a:cubicBezTo>
                  <a:pt x="2498" y="863"/>
                  <a:pt x="2472" y="845"/>
                  <a:pt x="2452" y="850"/>
                </a:cubicBezTo>
                <a:cubicBezTo>
                  <a:pt x="2421" y="857"/>
                  <a:pt x="2414" y="882"/>
                  <a:pt x="2410" y="914"/>
                </a:cubicBezTo>
                <a:cubicBezTo>
                  <a:pt x="2427" y="924"/>
                  <a:pt x="2443" y="935"/>
                  <a:pt x="2460" y="945"/>
                </a:cubicBezTo>
                <a:cubicBezTo>
                  <a:pt x="2501" y="916"/>
                  <a:pt x="2510" y="902"/>
                  <a:pt x="2504" y="882"/>
                </a:cubicBezTo>
                <a:close/>
                <a:moveTo>
                  <a:pt x="2854" y="1386"/>
                </a:moveTo>
                <a:cubicBezTo>
                  <a:pt x="2858" y="1397"/>
                  <a:pt x="2868" y="1408"/>
                  <a:pt x="2880" y="1417"/>
                </a:cubicBezTo>
                <a:cubicBezTo>
                  <a:pt x="2880" y="1323"/>
                  <a:pt x="2880" y="1323"/>
                  <a:pt x="2880" y="1323"/>
                </a:cubicBezTo>
                <a:cubicBezTo>
                  <a:pt x="2858" y="1339"/>
                  <a:pt x="2847" y="1364"/>
                  <a:pt x="2854" y="1386"/>
                </a:cubicBezTo>
                <a:close/>
                <a:moveTo>
                  <a:pt x="2837" y="1515"/>
                </a:moveTo>
                <a:cubicBezTo>
                  <a:pt x="2821" y="1503"/>
                  <a:pt x="2793" y="1495"/>
                  <a:pt x="2774" y="1499"/>
                </a:cubicBezTo>
                <a:cubicBezTo>
                  <a:pt x="2738" y="1507"/>
                  <a:pt x="2742" y="1540"/>
                  <a:pt x="2747" y="1579"/>
                </a:cubicBezTo>
                <a:cubicBezTo>
                  <a:pt x="2775" y="1581"/>
                  <a:pt x="2800" y="1583"/>
                  <a:pt x="2822" y="1585"/>
                </a:cubicBezTo>
                <a:cubicBezTo>
                  <a:pt x="2842" y="1561"/>
                  <a:pt x="2865" y="1538"/>
                  <a:pt x="2837" y="1515"/>
                </a:cubicBezTo>
                <a:close/>
                <a:moveTo>
                  <a:pt x="2859" y="1723"/>
                </a:moveTo>
                <a:cubicBezTo>
                  <a:pt x="2867" y="1731"/>
                  <a:pt x="2874" y="1737"/>
                  <a:pt x="2880" y="1742"/>
                </a:cubicBezTo>
                <a:cubicBezTo>
                  <a:pt x="2880" y="1650"/>
                  <a:pt x="2880" y="1650"/>
                  <a:pt x="2880" y="1650"/>
                </a:cubicBezTo>
                <a:cubicBezTo>
                  <a:pt x="2868" y="1660"/>
                  <a:pt x="2862" y="1682"/>
                  <a:pt x="2859" y="1723"/>
                </a:cubicBezTo>
                <a:close/>
                <a:moveTo>
                  <a:pt x="2321" y="1460"/>
                </a:moveTo>
                <a:cubicBezTo>
                  <a:pt x="2309" y="1431"/>
                  <a:pt x="2270" y="1416"/>
                  <a:pt x="2237" y="1427"/>
                </a:cubicBezTo>
                <a:cubicBezTo>
                  <a:pt x="2202" y="1440"/>
                  <a:pt x="2184" y="1476"/>
                  <a:pt x="2196" y="1513"/>
                </a:cubicBezTo>
                <a:cubicBezTo>
                  <a:pt x="2207" y="1547"/>
                  <a:pt x="2247" y="1567"/>
                  <a:pt x="2281" y="1555"/>
                </a:cubicBezTo>
                <a:cubicBezTo>
                  <a:pt x="2314" y="1542"/>
                  <a:pt x="2335" y="1494"/>
                  <a:pt x="2321" y="1460"/>
                </a:cubicBezTo>
                <a:close/>
                <a:moveTo>
                  <a:pt x="2026" y="2152"/>
                </a:moveTo>
                <a:cubicBezTo>
                  <a:pt x="2021" y="2153"/>
                  <a:pt x="2015" y="2156"/>
                  <a:pt x="2010" y="2158"/>
                </a:cubicBezTo>
                <a:cubicBezTo>
                  <a:pt x="2073" y="2158"/>
                  <a:pt x="2073" y="2158"/>
                  <a:pt x="2073" y="2158"/>
                </a:cubicBezTo>
                <a:cubicBezTo>
                  <a:pt x="2061" y="2149"/>
                  <a:pt x="2046" y="2146"/>
                  <a:pt x="2026" y="2152"/>
                </a:cubicBezTo>
                <a:close/>
                <a:moveTo>
                  <a:pt x="2398" y="1419"/>
                </a:moveTo>
                <a:cubicBezTo>
                  <a:pt x="2389" y="1459"/>
                  <a:pt x="2393" y="1488"/>
                  <a:pt x="2437" y="1504"/>
                </a:cubicBezTo>
                <a:cubicBezTo>
                  <a:pt x="2500" y="1470"/>
                  <a:pt x="2501" y="1461"/>
                  <a:pt x="2453" y="1406"/>
                </a:cubicBezTo>
                <a:cubicBezTo>
                  <a:pt x="2435" y="1410"/>
                  <a:pt x="2415" y="1415"/>
                  <a:pt x="2398" y="1419"/>
                </a:cubicBezTo>
                <a:close/>
                <a:moveTo>
                  <a:pt x="2188" y="1808"/>
                </a:moveTo>
                <a:cubicBezTo>
                  <a:pt x="2129" y="1849"/>
                  <a:pt x="2120" y="1865"/>
                  <a:pt x="2139" y="1892"/>
                </a:cubicBezTo>
                <a:cubicBezTo>
                  <a:pt x="2160" y="1923"/>
                  <a:pt x="2190" y="1917"/>
                  <a:pt x="2249" y="1869"/>
                </a:cubicBezTo>
                <a:cubicBezTo>
                  <a:pt x="2233" y="1840"/>
                  <a:pt x="2228" y="1806"/>
                  <a:pt x="2188" y="1808"/>
                </a:cubicBezTo>
                <a:close/>
                <a:moveTo>
                  <a:pt x="1116" y="1953"/>
                </a:moveTo>
                <a:cubicBezTo>
                  <a:pt x="1106" y="1945"/>
                  <a:pt x="1097" y="1933"/>
                  <a:pt x="1083" y="1945"/>
                </a:cubicBezTo>
                <a:cubicBezTo>
                  <a:pt x="1079" y="1948"/>
                  <a:pt x="1076" y="1960"/>
                  <a:pt x="1079" y="1964"/>
                </a:cubicBezTo>
                <a:cubicBezTo>
                  <a:pt x="1084" y="1971"/>
                  <a:pt x="1093" y="1979"/>
                  <a:pt x="1100" y="1979"/>
                </a:cubicBezTo>
                <a:cubicBezTo>
                  <a:pt x="1114" y="1980"/>
                  <a:pt x="1114" y="1966"/>
                  <a:pt x="1116" y="1953"/>
                </a:cubicBezTo>
                <a:close/>
                <a:moveTo>
                  <a:pt x="1843" y="1000"/>
                </a:moveTo>
                <a:cubicBezTo>
                  <a:pt x="1802" y="998"/>
                  <a:pt x="1792" y="1003"/>
                  <a:pt x="1784" y="1028"/>
                </a:cubicBezTo>
                <a:cubicBezTo>
                  <a:pt x="1774" y="1056"/>
                  <a:pt x="1780" y="1067"/>
                  <a:pt x="1822" y="1092"/>
                </a:cubicBezTo>
                <a:cubicBezTo>
                  <a:pt x="1880" y="1069"/>
                  <a:pt x="1884" y="1049"/>
                  <a:pt x="1843" y="1000"/>
                </a:cubicBezTo>
                <a:close/>
                <a:moveTo>
                  <a:pt x="1950" y="1424"/>
                </a:moveTo>
                <a:cubicBezTo>
                  <a:pt x="1944" y="1394"/>
                  <a:pt x="1904" y="1366"/>
                  <a:pt x="1876" y="1372"/>
                </a:cubicBezTo>
                <a:cubicBezTo>
                  <a:pt x="1837" y="1379"/>
                  <a:pt x="1816" y="1421"/>
                  <a:pt x="1828" y="1467"/>
                </a:cubicBezTo>
                <a:cubicBezTo>
                  <a:pt x="1838" y="1504"/>
                  <a:pt x="1861" y="1517"/>
                  <a:pt x="1898" y="1506"/>
                </a:cubicBezTo>
                <a:cubicBezTo>
                  <a:pt x="1932" y="1495"/>
                  <a:pt x="1957" y="1457"/>
                  <a:pt x="1950" y="1424"/>
                </a:cubicBezTo>
                <a:close/>
                <a:moveTo>
                  <a:pt x="2046" y="1556"/>
                </a:moveTo>
                <a:cubicBezTo>
                  <a:pt x="2022" y="1564"/>
                  <a:pt x="2006" y="1594"/>
                  <a:pt x="2012" y="1619"/>
                </a:cubicBezTo>
                <a:cubicBezTo>
                  <a:pt x="2017" y="1644"/>
                  <a:pt x="2046" y="1666"/>
                  <a:pt x="2069" y="1661"/>
                </a:cubicBezTo>
                <a:cubicBezTo>
                  <a:pt x="2098" y="1656"/>
                  <a:pt x="2121" y="1620"/>
                  <a:pt x="2113" y="1592"/>
                </a:cubicBezTo>
                <a:cubicBezTo>
                  <a:pt x="2106" y="1565"/>
                  <a:pt x="2072" y="1547"/>
                  <a:pt x="2046" y="1556"/>
                </a:cubicBezTo>
                <a:close/>
                <a:moveTo>
                  <a:pt x="2428" y="1805"/>
                </a:moveTo>
                <a:cubicBezTo>
                  <a:pt x="2412" y="1821"/>
                  <a:pt x="2395" y="1839"/>
                  <a:pt x="2372" y="1862"/>
                </a:cubicBezTo>
                <a:cubicBezTo>
                  <a:pt x="2399" y="1879"/>
                  <a:pt x="2420" y="1892"/>
                  <a:pt x="2440" y="1904"/>
                </a:cubicBezTo>
                <a:cubicBezTo>
                  <a:pt x="2493" y="1845"/>
                  <a:pt x="2492" y="1835"/>
                  <a:pt x="2428" y="1805"/>
                </a:cubicBezTo>
                <a:close/>
                <a:moveTo>
                  <a:pt x="2363" y="1989"/>
                </a:moveTo>
                <a:cubicBezTo>
                  <a:pt x="2341" y="1996"/>
                  <a:pt x="2330" y="2012"/>
                  <a:pt x="2341" y="2032"/>
                </a:cubicBezTo>
                <a:cubicBezTo>
                  <a:pt x="2348" y="2046"/>
                  <a:pt x="2365" y="2054"/>
                  <a:pt x="2388" y="2072"/>
                </a:cubicBezTo>
                <a:cubicBezTo>
                  <a:pt x="2400" y="2046"/>
                  <a:pt x="2414" y="2029"/>
                  <a:pt x="2412" y="2015"/>
                </a:cubicBezTo>
                <a:cubicBezTo>
                  <a:pt x="2408" y="1992"/>
                  <a:pt x="2388" y="1981"/>
                  <a:pt x="2363" y="1989"/>
                </a:cubicBezTo>
                <a:close/>
                <a:moveTo>
                  <a:pt x="2218" y="2056"/>
                </a:moveTo>
                <a:cubicBezTo>
                  <a:pt x="2196" y="2080"/>
                  <a:pt x="2165" y="2100"/>
                  <a:pt x="2192" y="2133"/>
                </a:cubicBezTo>
                <a:cubicBezTo>
                  <a:pt x="2201" y="2144"/>
                  <a:pt x="2229" y="2152"/>
                  <a:pt x="2239" y="2146"/>
                </a:cubicBezTo>
                <a:cubicBezTo>
                  <a:pt x="2257" y="2136"/>
                  <a:pt x="2277" y="2115"/>
                  <a:pt x="2279" y="2097"/>
                </a:cubicBezTo>
                <a:cubicBezTo>
                  <a:pt x="2282" y="2063"/>
                  <a:pt x="2249" y="2062"/>
                  <a:pt x="2218" y="2056"/>
                </a:cubicBezTo>
                <a:close/>
                <a:moveTo>
                  <a:pt x="1781" y="1176"/>
                </a:moveTo>
                <a:cubicBezTo>
                  <a:pt x="1759" y="1170"/>
                  <a:pt x="1734" y="1185"/>
                  <a:pt x="1728" y="1208"/>
                </a:cubicBezTo>
                <a:cubicBezTo>
                  <a:pt x="1722" y="1228"/>
                  <a:pt x="1735" y="1246"/>
                  <a:pt x="1758" y="1252"/>
                </a:cubicBezTo>
                <a:cubicBezTo>
                  <a:pt x="1785" y="1259"/>
                  <a:pt x="1804" y="1250"/>
                  <a:pt x="1808" y="1228"/>
                </a:cubicBezTo>
                <a:cubicBezTo>
                  <a:pt x="1813" y="1205"/>
                  <a:pt x="1800" y="1181"/>
                  <a:pt x="1781" y="1176"/>
                </a:cubicBezTo>
                <a:close/>
                <a:moveTo>
                  <a:pt x="2375" y="1735"/>
                </a:moveTo>
                <a:cubicBezTo>
                  <a:pt x="2391" y="1731"/>
                  <a:pt x="2407" y="1709"/>
                  <a:pt x="2413" y="1692"/>
                </a:cubicBezTo>
                <a:cubicBezTo>
                  <a:pt x="2423" y="1662"/>
                  <a:pt x="2400" y="1641"/>
                  <a:pt x="2376" y="1633"/>
                </a:cubicBezTo>
                <a:cubicBezTo>
                  <a:pt x="2340" y="1621"/>
                  <a:pt x="2314" y="1640"/>
                  <a:pt x="2297" y="1678"/>
                </a:cubicBezTo>
                <a:cubicBezTo>
                  <a:pt x="2312" y="1717"/>
                  <a:pt x="2333" y="1746"/>
                  <a:pt x="2375" y="1735"/>
                </a:cubicBezTo>
                <a:close/>
                <a:moveTo>
                  <a:pt x="959" y="2075"/>
                </a:moveTo>
                <a:cubicBezTo>
                  <a:pt x="946" y="2071"/>
                  <a:pt x="937" y="2077"/>
                  <a:pt x="930" y="2088"/>
                </a:cubicBezTo>
                <a:cubicBezTo>
                  <a:pt x="924" y="2099"/>
                  <a:pt x="928" y="2108"/>
                  <a:pt x="936" y="2118"/>
                </a:cubicBezTo>
                <a:cubicBezTo>
                  <a:pt x="951" y="2122"/>
                  <a:pt x="963" y="2119"/>
                  <a:pt x="969" y="2106"/>
                </a:cubicBezTo>
                <a:cubicBezTo>
                  <a:pt x="974" y="2094"/>
                  <a:pt x="968" y="2083"/>
                  <a:pt x="959" y="2075"/>
                </a:cubicBezTo>
                <a:close/>
                <a:moveTo>
                  <a:pt x="438" y="220"/>
                </a:moveTo>
                <a:cubicBezTo>
                  <a:pt x="454" y="221"/>
                  <a:pt x="454" y="206"/>
                  <a:pt x="456" y="191"/>
                </a:cubicBezTo>
                <a:cubicBezTo>
                  <a:pt x="444" y="181"/>
                  <a:pt x="434" y="168"/>
                  <a:pt x="419" y="181"/>
                </a:cubicBezTo>
                <a:cubicBezTo>
                  <a:pt x="414" y="185"/>
                  <a:pt x="411" y="199"/>
                  <a:pt x="414" y="203"/>
                </a:cubicBezTo>
                <a:cubicBezTo>
                  <a:pt x="419" y="211"/>
                  <a:pt x="430" y="220"/>
                  <a:pt x="438" y="220"/>
                </a:cubicBezTo>
                <a:close/>
                <a:moveTo>
                  <a:pt x="331" y="56"/>
                </a:moveTo>
                <a:cubicBezTo>
                  <a:pt x="339" y="50"/>
                  <a:pt x="347" y="43"/>
                  <a:pt x="358" y="34"/>
                </a:cubicBezTo>
                <a:cubicBezTo>
                  <a:pt x="354" y="23"/>
                  <a:pt x="352" y="10"/>
                  <a:pt x="346" y="0"/>
                </a:cubicBezTo>
                <a:cubicBezTo>
                  <a:pt x="289" y="0"/>
                  <a:pt x="289" y="0"/>
                  <a:pt x="289" y="0"/>
                </a:cubicBezTo>
                <a:cubicBezTo>
                  <a:pt x="283" y="11"/>
                  <a:pt x="285" y="26"/>
                  <a:pt x="294" y="39"/>
                </a:cubicBezTo>
                <a:cubicBezTo>
                  <a:pt x="304" y="51"/>
                  <a:pt x="316" y="58"/>
                  <a:pt x="331" y="56"/>
                </a:cubicBezTo>
                <a:close/>
                <a:moveTo>
                  <a:pt x="220" y="146"/>
                </a:moveTo>
                <a:cubicBezTo>
                  <a:pt x="234" y="145"/>
                  <a:pt x="244" y="139"/>
                  <a:pt x="249" y="124"/>
                </a:cubicBezTo>
                <a:cubicBezTo>
                  <a:pt x="254" y="104"/>
                  <a:pt x="250" y="96"/>
                  <a:pt x="221" y="78"/>
                </a:cubicBezTo>
                <a:cubicBezTo>
                  <a:pt x="195" y="90"/>
                  <a:pt x="190" y="97"/>
                  <a:pt x="193" y="117"/>
                </a:cubicBezTo>
                <a:cubicBezTo>
                  <a:pt x="196" y="133"/>
                  <a:pt x="208" y="146"/>
                  <a:pt x="220" y="146"/>
                </a:cubicBezTo>
                <a:close/>
                <a:moveTo>
                  <a:pt x="375" y="357"/>
                </a:moveTo>
                <a:cubicBezTo>
                  <a:pt x="362" y="361"/>
                  <a:pt x="353" y="380"/>
                  <a:pt x="357" y="392"/>
                </a:cubicBezTo>
                <a:cubicBezTo>
                  <a:pt x="362" y="406"/>
                  <a:pt x="384" y="414"/>
                  <a:pt x="399" y="408"/>
                </a:cubicBezTo>
                <a:cubicBezTo>
                  <a:pt x="413" y="403"/>
                  <a:pt x="415" y="393"/>
                  <a:pt x="408" y="375"/>
                </a:cubicBezTo>
                <a:cubicBezTo>
                  <a:pt x="401" y="358"/>
                  <a:pt x="390" y="352"/>
                  <a:pt x="375" y="357"/>
                </a:cubicBezTo>
                <a:close/>
                <a:moveTo>
                  <a:pt x="166" y="286"/>
                </a:moveTo>
                <a:cubicBezTo>
                  <a:pt x="202" y="269"/>
                  <a:pt x="204" y="248"/>
                  <a:pt x="196" y="222"/>
                </a:cubicBezTo>
                <a:cubicBezTo>
                  <a:pt x="182" y="208"/>
                  <a:pt x="166" y="209"/>
                  <a:pt x="151" y="219"/>
                </a:cubicBezTo>
                <a:cubicBezTo>
                  <a:pt x="131" y="231"/>
                  <a:pt x="134" y="249"/>
                  <a:pt x="141" y="276"/>
                </a:cubicBezTo>
                <a:cubicBezTo>
                  <a:pt x="147" y="279"/>
                  <a:pt x="159" y="283"/>
                  <a:pt x="166" y="286"/>
                </a:cubicBezTo>
                <a:close/>
                <a:moveTo>
                  <a:pt x="348" y="100"/>
                </a:moveTo>
                <a:cubicBezTo>
                  <a:pt x="345" y="124"/>
                  <a:pt x="363" y="134"/>
                  <a:pt x="382" y="144"/>
                </a:cubicBezTo>
                <a:cubicBezTo>
                  <a:pt x="400" y="134"/>
                  <a:pt x="413" y="124"/>
                  <a:pt x="406" y="104"/>
                </a:cubicBezTo>
                <a:cubicBezTo>
                  <a:pt x="402" y="92"/>
                  <a:pt x="393" y="81"/>
                  <a:pt x="377" y="83"/>
                </a:cubicBezTo>
                <a:cubicBezTo>
                  <a:pt x="365" y="85"/>
                  <a:pt x="351" y="85"/>
                  <a:pt x="348" y="100"/>
                </a:cubicBezTo>
                <a:close/>
                <a:moveTo>
                  <a:pt x="250" y="276"/>
                </a:moveTo>
                <a:cubicBezTo>
                  <a:pt x="254" y="290"/>
                  <a:pt x="270" y="295"/>
                  <a:pt x="294" y="293"/>
                </a:cubicBezTo>
                <a:cubicBezTo>
                  <a:pt x="306" y="265"/>
                  <a:pt x="308" y="249"/>
                  <a:pt x="293" y="243"/>
                </a:cubicBezTo>
                <a:cubicBezTo>
                  <a:pt x="283" y="239"/>
                  <a:pt x="268" y="240"/>
                  <a:pt x="257" y="244"/>
                </a:cubicBezTo>
                <a:cubicBezTo>
                  <a:pt x="244" y="250"/>
                  <a:pt x="247" y="265"/>
                  <a:pt x="250" y="276"/>
                </a:cubicBezTo>
                <a:close/>
                <a:moveTo>
                  <a:pt x="60" y="1519"/>
                </a:moveTo>
                <a:cubicBezTo>
                  <a:pt x="42" y="1526"/>
                  <a:pt x="24" y="1533"/>
                  <a:pt x="0" y="1543"/>
                </a:cubicBezTo>
                <a:cubicBezTo>
                  <a:pt x="0" y="1545"/>
                  <a:pt x="0" y="1545"/>
                  <a:pt x="0" y="1545"/>
                </a:cubicBezTo>
                <a:cubicBezTo>
                  <a:pt x="14" y="1566"/>
                  <a:pt x="25" y="1582"/>
                  <a:pt x="35" y="1597"/>
                </a:cubicBezTo>
                <a:cubicBezTo>
                  <a:pt x="95" y="1571"/>
                  <a:pt x="98" y="1563"/>
                  <a:pt x="60" y="1519"/>
                </a:cubicBezTo>
                <a:close/>
                <a:moveTo>
                  <a:pt x="93" y="1223"/>
                </a:moveTo>
                <a:cubicBezTo>
                  <a:pt x="94" y="1198"/>
                  <a:pt x="69" y="1173"/>
                  <a:pt x="41" y="1171"/>
                </a:cubicBezTo>
                <a:cubicBezTo>
                  <a:pt x="25" y="1170"/>
                  <a:pt x="10" y="1175"/>
                  <a:pt x="0" y="1184"/>
                </a:cubicBezTo>
                <a:cubicBezTo>
                  <a:pt x="0" y="1268"/>
                  <a:pt x="0" y="1268"/>
                  <a:pt x="0" y="1268"/>
                </a:cubicBezTo>
                <a:cubicBezTo>
                  <a:pt x="8" y="1276"/>
                  <a:pt x="19" y="1281"/>
                  <a:pt x="31" y="1281"/>
                </a:cubicBezTo>
                <a:cubicBezTo>
                  <a:pt x="60" y="1283"/>
                  <a:pt x="92" y="1254"/>
                  <a:pt x="93" y="1223"/>
                </a:cubicBezTo>
                <a:close/>
                <a:moveTo>
                  <a:pt x="92" y="1016"/>
                </a:moveTo>
                <a:cubicBezTo>
                  <a:pt x="96" y="983"/>
                  <a:pt x="68" y="953"/>
                  <a:pt x="27" y="948"/>
                </a:cubicBezTo>
                <a:cubicBezTo>
                  <a:pt x="18" y="947"/>
                  <a:pt x="9" y="949"/>
                  <a:pt x="0" y="953"/>
                </a:cubicBezTo>
                <a:cubicBezTo>
                  <a:pt x="0" y="1067"/>
                  <a:pt x="0" y="1067"/>
                  <a:pt x="0" y="1067"/>
                </a:cubicBezTo>
                <a:cubicBezTo>
                  <a:pt x="9" y="1073"/>
                  <a:pt x="18" y="1077"/>
                  <a:pt x="27" y="1077"/>
                </a:cubicBezTo>
                <a:cubicBezTo>
                  <a:pt x="56" y="1080"/>
                  <a:pt x="88" y="1050"/>
                  <a:pt x="92" y="1016"/>
                </a:cubicBezTo>
                <a:close/>
                <a:moveTo>
                  <a:pt x="77" y="1372"/>
                </a:moveTo>
                <a:cubicBezTo>
                  <a:pt x="54" y="1351"/>
                  <a:pt x="28" y="1357"/>
                  <a:pt x="2" y="1380"/>
                </a:cubicBezTo>
                <a:cubicBezTo>
                  <a:pt x="1" y="1414"/>
                  <a:pt x="7" y="1443"/>
                  <a:pt x="43" y="1449"/>
                </a:cubicBezTo>
                <a:cubicBezTo>
                  <a:pt x="56" y="1451"/>
                  <a:pt x="75" y="1440"/>
                  <a:pt x="85" y="1429"/>
                </a:cubicBezTo>
                <a:cubicBezTo>
                  <a:pt x="103" y="1410"/>
                  <a:pt x="92" y="1386"/>
                  <a:pt x="77" y="1372"/>
                </a:cubicBezTo>
                <a:close/>
                <a:moveTo>
                  <a:pt x="21" y="1746"/>
                </a:moveTo>
                <a:cubicBezTo>
                  <a:pt x="23" y="1763"/>
                  <a:pt x="25" y="1781"/>
                  <a:pt x="27" y="1796"/>
                </a:cubicBezTo>
                <a:cubicBezTo>
                  <a:pt x="56" y="1805"/>
                  <a:pt x="80" y="1813"/>
                  <a:pt x="94" y="1786"/>
                </a:cubicBezTo>
                <a:cubicBezTo>
                  <a:pt x="99" y="1776"/>
                  <a:pt x="98" y="1758"/>
                  <a:pt x="92" y="1750"/>
                </a:cubicBezTo>
                <a:cubicBezTo>
                  <a:pt x="74" y="1724"/>
                  <a:pt x="50" y="1732"/>
                  <a:pt x="21" y="1746"/>
                </a:cubicBezTo>
                <a:close/>
                <a:moveTo>
                  <a:pt x="251" y="1115"/>
                </a:moveTo>
                <a:cubicBezTo>
                  <a:pt x="276" y="1111"/>
                  <a:pt x="293" y="1090"/>
                  <a:pt x="292" y="1066"/>
                </a:cubicBezTo>
                <a:cubicBezTo>
                  <a:pt x="291" y="1042"/>
                  <a:pt x="284" y="1019"/>
                  <a:pt x="258" y="1010"/>
                </a:cubicBezTo>
                <a:cubicBezTo>
                  <a:pt x="233" y="1001"/>
                  <a:pt x="217" y="1013"/>
                  <a:pt x="189" y="1063"/>
                </a:cubicBezTo>
                <a:cubicBezTo>
                  <a:pt x="200" y="1095"/>
                  <a:pt x="214" y="1120"/>
                  <a:pt x="251" y="1115"/>
                </a:cubicBezTo>
                <a:close/>
                <a:moveTo>
                  <a:pt x="472" y="1184"/>
                </a:moveTo>
                <a:cubicBezTo>
                  <a:pt x="478" y="1160"/>
                  <a:pt x="470" y="1143"/>
                  <a:pt x="448" y="1131"/>
                </a:cubicBezTo>
                <a:cubicBezTo>
                  <a:pt x="424" y="1119"/>
                  <a:pt x="385" y="1128"/>
                  <a:pt x="368" y="1149"/>
                </a:cubicBezTo>
                <a:cubicBezTo>
                  <a:pt x="350" y="1171"/>
                  <a:pt x="354" y="1186"/>
                  <a:pt x="391" y="1232"/>
                </a:cubicBezTo>
                <a:cubicBezTo>
                  <a:pt x="447" y="1234"/>
                  <a:pt x="463" y="1224"/>
                  <a:pt x="472" y="1184"/>
                </a:cubicBezTo>
                <a:close/>
                <a:moveTo>
                  <a:pt x="391" y="310"/>
                </a:moveTo>
                <a:cubicBezTo>
                  <a:pt x="405" y="294"/>
                  <a:pt x="403" y="278"/>
                  <a:pt x="391" y="262"/>
                </a:cubicBezTo>
                <a:cubicBezTo>
                  <a:pt x="359" y="265"/>
                  <a:pt x="350" y="271"/>
                  <a:pt x="352" y="287"/>
                </a:cubicBezTo>
                <a:cubicBezTo>
                  <a:pt x="354" y="304"/>
                  <a:pt x="365" y="311"/>
                  <a:pt x="391" y="310"/>
                </a:cubicBezTo>
                <a:close/>
                <a:moveTo>
                  <a:pt x="378" y="531"/>
                </a:moveTo>
                <a:cubicBezTo>
                  <a:pt x="391" y="534"/>
                  <a:pt x="402" y="532"/>
                  <a:pt x="408" y="519"/>
                </a:cubicBezTo>
                <a:cubicBezTo>
                  <a:pt x="416" y="501"/>
                  <a:pt x="412" y="487"/>
                  <a:pt x="394" y="476"/>
                </a:cubicBezTo>
                <a:cubicBezTo>
                  <a:pt x="367" y="486"/>
                  <a:pt x="359" y="494"/>
                  <a:pt x="360" y="511"/>
                </a:cubicBezTo>
                <a:cubicBezTo>
                  <a:pt x="361" y="522"/>
                  <a:pt x="367" y="529"/>
                  <a:pt x="378" y="531"/>
                </a:cubicBezTo>
                <a:close/>
                <a:moveTo>
                  <a:pt x="452" y="368"/>
                </a:moveTo>
                <a:cubicBezTo>
                  <a:pt x="458" y="368"/>
                  <a:pt x="467" y="363"/>
                  <a:pt x="470" y="358"/>
                </a:cubicBezTo>
                <a:cubicBezTo>
                  <a:pt x="478" y="342"/>
                  <a:pt x="468" y="332"/>
                  <a:pt x="453" y="321"/>
                </a:cubicBezTo>
                <a:cubicBezTo>
                  <a:pt x="445" y="327"/>
                  <a:pt x="437" y="332"/>
                  <a:pt x="430" y="337"/>
                </a:cubicBezTo>
                <a:cubicBezTo>
                  <a:pt x="433" y="354"/>
                  <a:pt x="435" y="368"/>
                  <a:pt x="452" y="368"/>
                </a:cubicBezTo>
                <a:close/>
                <a:moveTo>
                  <a:pt x="115" y="1901"/>
                </a:moveTo>
                <a:cubicBezTo>
                  <a:pt x="118" y="1875"/>
                  <a:pt x="104" y="1864"/>
                  <a:pt x="70" y="1861"/>
                </a:cubicBezTo>
                <a:cubicBezTo>
                  <a:pt x="37" y="1858"/>
                  <a:pt x="18" y="1871"/>
                  <a:pt x="15" y="1898"/>
                </a:cubicBezTo>
                <a:cubicBezTo>
                  <a:pt x="12" y="1922"/>
                  <a:pt x="34" y="1951"/>
                  <a:pt x="56" y="1954"/>
                </a:cubicBezTo>
                <a:cubicBezTo>
                  <a:pt x="81" y="1957"/>
                  <a:pt x="112" y="1929"/>
                  <a:pt x="115" y="1901"/>
                </a:cubicBezTo>
                <a:close/>
                <a:moveTo>
                  <a:pt x="288" y="1365"/>
                </a:moveTo>
                <a:cubicBezTo>
                  <a:pt x="307" y="1381"/>
                  <a:pt x="326" y="1383"/>
                  <a:pt x="346" y="1368"/>
                </a:cubicBezTo>
                <a:cubicBezTo>
                  <a:pt x="371" y="1348"/>
                  <a:pt x="373" y="1321"/>
                  <a:pt x="350" y="1279"/>
                </a:cubicBezTo>
                <a:cubicBezTo>
                  <a:pt x="333" y="1279"/>
                  <a:pt x="314" y="1279"/>
                  <a:pt x="294" y="1280"/>
                </a:cubicBezTo>
                <a:cubicBezTo>
                  <a:pt x="264" y="1333"/>
                  <a:pt x="263" y="1344"/>
                  <a:pt x="288" y="1365"/>
                </a:cubicBezTo>
                <a:close/>
                <a:moveTo>
                  <a:pt x="489" y="1641"/>
                </a:moveTo>
                <a:cubicBezTo>
                  <a:pt x="509" y="1596"/>
                  <a:pt x="506" y="1572"/>
                  <a:pt x="477" y="1556"/>
                </a:cubicBezTo>
                <a:cubicBezTo>
                  <a:pt x="452" y="1542"/>
                  <a:pt x="438" y="1552"/>
                  <a:pt x="411" y="1600"/>
                </a:cubicBezTo>
                <a:cubicBezTo>
                  <a:pt x="433" y="1649"/>
                  <a:pt x="437" y="1651"/>
                  <a:pt x="489" y="1641"/>
                </a:cubicBezTo>
                <a:close/>
                <a:moveTo>
                  <a:pt x="481" y="99"/>
                </a:moveTo>
                <a:cubicBezTo>
                  <a:pt x="488" y="94"/>
                  <a:pt x="498" y="85"/>
                  <a:pt x="498" y="77"/>
                </a:cubicBezTo>
                <a:cubicBezTo>
                  <a:pt x="498" y="59"/>
                  <a:pt x="484" y="52"/>
                  <a:pt x="466" y="52"/>
                </a:cubicBezTo>
                <a:cubicBezTo>
                  <a:pt x="453" y="63"/>
                  <a:pt x="445" y="76"/>
                  <a:pt x="455" y="93"/>
                </a:cubicBezTo>
                <a:cubicBezTo>
                  <a:pt x="461" y="103"/>
                  <a:pt x="472" y="105"/>
                  <a:pt x="481" y="99"/>
                </a:cubicBezTo>
                <a:close/>
                <a:moveTo>
                  <a:pt x="478" y="515"/>
                </a:moveTo>
                <a:cubicBezTo>
                  <a:pt x="453" y="528"/>
                  <a:pt x="447" y="538"/>
                  <a:pt x="452" y="556"/>
                </a:cubicBezTo>
                <a:cubicBezTo>
                  <a:pt x="455" y="570"/>
                  <a:pt x="465" y="576"/>
                  <a:pt x="479" y="574"/>
                </a:cubicBezTo>
                <a:cubicBezTo>
                  <a:pt x="495" y="573"/>
                  <a:pt x="506" y="557"/>
                  <a:pt x="507" y="532"/>
                </a:cubicBezTo>
                <a:cubicBezTo>
                  <a:pt x="497" y="526"/>
                  <a:pt x="487" y="521"/>
                  <a:pt x="478" y="515"/>
                </a:cubicBezTo>
                <a:close/>
                <a:moveTo>
                  <a:pt x="431" y="674"/>
                </a:moveTo>
                <a:cubicBezTo>
                  <a:pt x="442" y="691"/>
                  <a:pt x="452" y="692"/>
                  <a:pt x="480" y="681"/>
                </a:cubicBezTo>
                <a:cubicBezTo>
                  <a:pt x="484" y="671"/>
                  <a:pt x="488" y="661"/>
                  <a:pt x="492" y="649"/>
                </a:cubicBezTo>
                <a:cubicBezTo>
                  <a:pt x="467" y="627"/>
                  <a:pt x="449" y="623"/>
                  <a:pt x="434" y="635"/>
                </a:cubicBezTo>
                <a:cubicBezTo>
                  <a:pt x="424" y="644"/>
                  <a:pt x="422" y="662"/>
                  <a:pt x="431" y="674"/>
                </a:cubicBezTo>
                <a:close/>
                <a:moveTo>
                  <a:pt x="463" y="1436"/>
                </a:moveTo>
                <a:cubicBezTo>
                  <a:pt x="456" y="1421"/>
                  <a:pt x="437" y="1406"/>
                  <a:pt x="421" y="1403"/>
                </a:cubicBezTo>
                <a:cubicBezTo>
                  <a:pt x="392" y="1397"/>
                  <a:pt x="384" y="1423"/>
                  <a:pt x="375" y="1454"/>
                </a:cubicBezTo>
                <a:cubicBezTo>
                  <a:pt x="395" y="1465"/>
                  <a:pt x="413" y="1475"/>
                  <a:pt x="429" y="1484"/>
                </a:cubicBezTo>
                <a:cubicBezTo>
                  <a:pt x="452" y="1472"/>
                  <a:pt x="477" y="1462"/>
                  <a:pt x="463" y="1436"/>
                </a:cubicBezTo>
                <a:close/>
                <a:moveTo>
                  <a:pt x="479" y="280"/>
                </a:moveTo>
                <a:cubicBezTo>
                  <a:pt x="490" y="278"/>
                  <a:pt x="495" y="268"/>
                  <a:pt x="490" y="257"/>
                </a:cubicBezTo>
                <a:cubicBezTo>
                  <a:pt x="487" y="247"/>
                  <a:pt x="479" y="242"/>
                  <a:pt x="470" y="248"/>
                </a:cubicBezTo>
                <a:cubicBezTo>
                  <a:pt x="464" y="251"/>
                  <a:pt x="460" y="260"/>
                  <a:pt x="452" y="270"/>
                </a:cubicBezTo>
                <a:cubicBezTo>
                  <a:pt x="465" y="275"/>
                  <a:pt x="473" y="282"/>
                  <a:pt x="479" y="280"/>
                </a:cubicBezTo>
                <a:close/>
                <a:moveTo>
                  <a:pt x="1006" y="2150"/>
                </a:moveTo>
                <a:cubicBezTo>
                  <a:pt x="996" y="2143"/>
                  <a:pt x="973" y="2145"/>
                  <a:pt x="965" y="2156"/>
                </a:cubicBezTo>
                <a:cubicBezTo>
                  <a:pt x="965" y="2157"/>
                  <a:pt x="964" y="2158"/>
                  <a:pt x="964" y="2158"/>
                </a:cubicBezTo>
                <a:cubicBezTo>
                  <a:pt x="1014" y="2158"/>
                  <a:pt x="1014" y="2158"/>
                  <a:pt x="1014" y="2158"/>
                </a:cubicBezTo>
                <a:cubicBezTo>
                  <a:pt x="1013" y="2155"/>
                  <a:pt x="1010" y="2152"/>
                  <a:pt x="1006" y="2150"/>
                </a:cubicBezTo>
                <a:close/>
                <a:moveTo>
                  <a:pt x="885" y="1981"/>
                </a:moveTo>
                <a:cubicBezTo>
                  <a:pt x="873" y="1969"/>
                  <a:pt x="859" y="1969"/>
                  <a:pt x="846" y="1978"/>
                </a:cubicBezTo>
                <a:cubicBezTo>
                  <a:pt x="828" y="1989"/>
                  <a:pt x="831" y="2005"/>
                  <a:pt x="837" y="2029"/>
                </a:cubicBezTo>
                <a:cubicBezTo>
                  <a:pt x="843" y="2031"/>
                  <a:pt x="852" y="2035"/>
                  <a:pt x="859" y="2037"/>
                </a:cubicBezTo>
                <a:cubicBezTo>
                  <a:pt x="891" y="2023"/>
                  <a:pt x="893" y="2004"/>
                  <a:pt x="885" y="1981"/>
                </a:cubicBezTo>
                <a:close/>
                <a:moveTo>
                  <a:pt x="883" y="1156"/>
                </a:moveTo>
                <a:cubicBezTo>
                  <a:pt x="890" y="1134"/>
                  <a:pt x="878" y="1106"/>
                  <a:pt x="858" y="1098"/>
                </a:cubicBezTo>
                <a:cubicBezTo>
                  <a:pt x="839" y="1090"/>
                  <a:pt x="810" y="1102"/>
                  <a:pt x="802" y="1119"/>
                </a:cubicBezTo>
                <a:cubicBezTo>
                  <a:pt x="793" y="1143"/>
                  <a:pt x="808" y="1170"/>
                  <a:pt x="837" y="1180"/>
                </a:cubicBezTo>
                <a:cubicBezTo>
                  <a:pt x="860" y="1188"/>
                  <a:pt x="876" y="1180"/>
                  <a:pt x="883" y="1156"/>
                </a:cubicBezTo>
                <a:close/>
                <a:moveTo>
                  <a:pt x="908" y="1853"/>
                </a:moveTo>
                <a:cubicBezTo>
                  <a:pt x="884" y="1864"/>
                  <a:pt x="880" y="1870"/>
                  <a:pt x="883" y="1887"/>
                </a:cubicBezTo>
                <a:cubicBezTo>
                  <a:pt x="886" y="1902"/>
                  <a:pt x="896" y="1914"/>
                  <a:pt x="907" y="1913"/>
                </a:cubicBezTo>
                <a:cubicBezTo>
                  <a:pt x="919" y="1913"/>
                  <a:pt x="928" y="1907"/>
                  <a:pt x="932" y="1894"/>
                </a:cubicBezTo>
                <a:cubicBezTo>
                  <a:pt x="937" y="1876"/>
                  <a:pt x="934" y="1869"/>
                  <a:pt x="908" y="1853"/>
                </a:cubicBezTo>
                <a:close/>
                <a:moveTo>
                  <a:pt x="856" y="2094"/>
                </a:moveTo>
                <a:cubicBezTo>
                  <a:pt x="839" y="2100"/>
                  <a:pt x="833" y="2112"/>
                  <a:pt x="839" y="2125"/>
                </a:cubicBezTo>
                <a:cubicBezTo>
                  <a:pt x="845" y="2138"/>
                  <a:pt x="861" y="2146"/>
                  <a:pt x="873" y="2141"/>
                </a:cubicBezTo>
                <a:cubicBezTo>
                  <a:pt x="886" y="2136"/>
                  <a:pt x="893" y="2118"/>
                  <a:pt x="888" y="2104"/>
                </a:cubicBezTo>
                <a:cubicBezTo>
                  <a:pt x="883" y="2092"/>
                  <a:pt x="870" y="2088"/>
                  <a:pt x="856" y="2094"/>
                </a:cubicBezTo>
                <a:close/>
                <a:moveTo>
                  <a:pt x="808" y="527"/>
                </a:moveTo>
                <a:cubicBezTo>
                  <a:pt x="822" y="521"/>
                  <a:pt x="827" y="506"/>
                  <a:pt x="821" y="491"/>
                </a:cubicBezTo>
                <a:cubicBezTo>
                  <a:pt x="814" y="475"/>
                  <a:pt x="797" y="465"/>
                  <a:pt x="785" y="470"/>
                </a:cubicBezTo>
                <a:cubicBezTo>
                  <a:pt x="771" y="476"/>
                  <a:pt x="761" y="499"/>
                  <a:pt x="766" y="512"/>
                </a:cubicBezTo>
                <a:cubicBezTo>
                  <a:pt x="771" y="525"/>
                  <a:pt x="793" y="533"/>
                  <a:pt x="808" y="527"/>
                </a:cubicBezTo>
                <a:close/>
                <a:moveTo>
                  <a:pt x="822" y="986"/>
                </a:moveTo>
                <a:cubicBezTo>
                  <a:pt x="844" y="992"/>
                  <a:pt x="882" y="966"/>
                  <a:pt x="889" y="941"/>
                </a:cubicBezTo>
                <a:cubicBezTo>
                  <a:pt x="895" y="919"/>
                  <a:pt x="876" y="890"/>
                  <a:pt x="850" y="882"/>
                </a:cubicBezTo>
                <a:cubicBezTo>
                  <a:pt x="825" y="874"/>
                  <a:pt x="798" y="892"/>
                  <a:pt x="788" y="923"/>
                </a:cubicBezTo>
                <a:cubicBezTo>
                  <a:pt x="781" y="946"/>
                  <a:pt x="799" y="979"/>
                  <a:pt x="822" y="986"/>
                </a:cubicBezTo>
                <a:close/>
                <a:moveTo>
                  <a:pt x="1059" y="2059"/>
                </a:moveTo>
                <a:cubicBezTo>
                  <a:pt x="1071" y="2044"/>
                  <a:pt x="1069" y="2030"/>
                  <a:pt x="1058" y="2016"/>
                </a:cubicBezTo>
                <a:cubicBezTo>
                  <a:pt x="1030" y="2019"/>
                  <a:pt x="1022" y="2024"/>
                  <a:pt x="1024" y="2038"/>
                </a:cubicBezTo>
                <a:cubicBezTo>
                  <a:pt x="1025" y="2054"/>
                  <a:pt x="1036" y="2060"/>
                  <a:pt x="1059" y="2059"/>
                </a:cubicBezTo>
                <a:close/>
                <a:moveTo>
                  <a:pt x="210" y="1226"/>
                </a:moveTo>
                <a:cubicBezTo>
                  <a:pt x="195" y="1223"/>
                  <a:pt x="179" y="1220"/>
                  <a:pt x="165" y="1218"/>
                </a:cubicBezTo>
                <a:cubicBezTo>
                  <a:pt x="145" y="1245"/>
                  <a:pt x="138" y="1269"/>
                  <a:pt x="166" y="1295"/>
                </a:cubicBezTo>
                <a:cubicBezTo>
                  <a:pt x="225" y="1290"/>
                  <a:pt x="229" y="1284"/>
                  <a:pt x="210" y="1226"/>
                </a:cubicBezTo>
                <a:close/>
                <a:moveTo>
                  <a:pt x="759" y="340"/>
                </a:moveTo>
                <a:cubicBezTo>
                  <a:pt x="725" y="338"/>
                  <a:pt x="719" y="341"/>
                  <a:pt x="715" y="359"/>
                </a:cubicBezTo>
                <a:cubicBezTo>
                  <a:pt x="711" y="372"/>
                  <a:pt x="715" y="382"/>
                  <a:pt x="728" y="389"/>
                </a:cubicBezTo>
                <a:cubicBezTo>
                  <a:pt x="744" y="396"/>
                  <a:pt x="758" y="390"/>
                  <a:pt x="774" y="368"/>
                </a:cubicBezTo>
                <a:cubicBezTo>
                  <a:pt x="770" y="360"/>
                  <a:pt x="765" y="350"/>
                  <a:pt x="759" y="340"/>
                </a:cubicBezTo>
                <a:close/>
                <a:moveTo>
                  <a:pt x="1051" y="1912"/>
                </a:moveTo>
                <a:cubicBezTo>
                  <a:pt x="1066" y="1903"/>
                  <a:pt x="1078" y="1894"/>
                  <a:pt x="1072" y="1876"/>
                </a:cubicBezTo>
                <a:cubicBezTo>
                  <a:pt x="1068" y="1865"/>
                  <a:pt x="1060" y="1856"/>
                  <a:pt x="1046" y="1858"/>
                </a:cubicBezTo>
                <a:cubicBezTo>
                  <a:pt x="1035" y="1859"/>
                  <a:pt x="1023" y="1859"/>
                  <a:pt x="1021" y="1873"/>
                </a:cubicBezTo>
                <a:cubicBezTo>
                  <a:pt x="1018" y="1894"/>
                  <a:pt x="1034" y="1903"/>
                  <a:pt x="1051" y="1912"/>
                </a:cubicBezTo>
                <a:close/>
                <a:moveTo>
                  <a:pt x="1044" y="2101"/>
                </a:moveTo>
                <a:cubicBezTo>
                  <a:pt x="1033" y="2105"/>
                  <a:pt x="1025" y="2121"/>
                  <a:pt x="1028" y="2132"/>
                </a:cubicBezTo>
                <a:cubicBezTo>
                  <a:pt x="1033" y="2144"/>
                  <a:pt x="1053" y="2151"/>
                  <a:pt x="1066" y="2146"/>
                </a:cubicBezTo>
                <a:cubicBezTo>
                  <a:pt x="1078" y="2142"/>
                  <a:pt x="1080" y="2133"/>
                  <a:pt x="1074" y="2117"/>
                </a:cubicBezTo>
                <a:cubicBezTo>
                  <a:pt x="1067" y="2102"/>
                  <a:pt x="1057" y="2096"/>
                  <a:pt x="1044" y="2101"/>
                </a:cubicBezTo>
                <a:close/>
                <a:moveTo>
                  <a:pt x="987" y="1919"/>
                </a:moveTo>
                <a:cubicBezTo>
                  <a:pt x="978" y="1923"/>
                  <a:pt x="970" y="1930"/>
                  <a:pt x="973" y="1941"/>
                </a:cubicBezTo>
                <a:cubicBezTo>
                  <a:pt x="977" y="1957"/>
                  <a:pt x="987" y="1961"/>
                  <a:pt x="1003" y="1959"/>
                </a:cubicBezTo>
                <a:cubicBezTo>
                  <a:pt x="1007" y="1952"/>
                  <a:pt x="1011" y="1945"/>
                  <a:pt x="1016" y="1937"/>
                </a:cubicBezTo>
                <a:cubicBezTo>
                  <a:pt x="1008" y="1927"/>
                  <a:pt x="1004" y="1912"/>
                  <a:pt x="987" y="1919"/>
                </a:cubicBezTo>
                <a:close/>
                <a:moveTo>
                  <a:pt x="395" y="1829"/>
                </a:moveTo>
                <a:cubicBezTo>
                  <a:pt x="379" y="1840"/>
                  <a:pt x="361" y="1852"/>
                  <a:pt x="346" y="1863"/>
                </a:cubicBezTo>
                <a:cubicBezTo>
                  <a:pt x="346" y="1911"/>
                  <a:pt x="357" y="1928"/>
                  <a:pt x="389" y="1935"/>
                </a:cubicBezTo>
                <a:cubicBezTo>
                  <a:pt x="414" y="1941"/>
                  <a:pt x="431" y="1930"/>
                  <a:pt x="439" y="1908"/>
                </a:cubicBezTo>
                <a:cubicBezTo>
                  <a:pt x="450" y="1880"/>
                  <a:pt x="433" y="1851"/>
                  <a:pt x="395" y="1829"/>
                </a:cubicBezTo>
                <a:close/>
                <a:moveTo>
                  <a:pt x="710" y="555"/>
                </a:moveTo>
                <a:cubicBezTo>
                  <a:pt x="699" y="561"/>
                  <a:pt x="693" y="564"/>
                  <a:pt x="687" y="567"/>
                </a:cubicBezTo>
                <a:cubicBezTo>
                  <a:pt x="672" y="574"/>
                  <a:pt x="665" y="588"/>
                  <a:pt x="668" y="602"/>
                </a:cubicBezTo>
                <a:cubicBezTo>
                  <a:pt x="671" y="614"/>
                  <a:pt x="681" y="627"/>
                  <a:pt x="691" y="636"/>
                </a:cubicBezTo>
                <a:cubicBezTo>
                  <a:pt x="700" y="644"/>
                  <a:pt x="724" y="638"/>
                  <a:pt x="734" y="628"/>
                </a:cubicBezTo>
                <a:cubicBezTo>
                  <a:pt x="744" y="617"/>
                  <a:pt x="744" y="606"/>
                  <a:pt x="736" y="595"/>
                </a:cubicBezTo>
                <a:cubicBezTo>
                  <a:pt x="728" y="582"/>
                  <a:pt x="720" y="570"/>
                  <a:pt x="710" y="555"/>
                </a:cubicBezTo>
                <a:close/>
                <a:moveTo>
                  <a:pt x="358" y="1620"/>
                </a:moveTo>
                <a:cubicBezTo>
                  <a:pt x="360" y="1598"/>
                  <a:pt x="340" y="1578"/>
                  <a:pt x="314" y="1575"/>
                </a:cubicBezTo>
                <a:cubicBezTo>
                  <a:pt x="290" y="1572"/>
                  <a:pt x="270" y="1589"/>
                  <a:pt x="267" y="1616"/>
                </a:cubicBezTo>
                <a:cubicBezTo>
                  <a:pt x="265" y="1638"/>
                  <a:pt x="286" y="1660"/>
                  <a:pt x="310" y="1661"/>
                </a:cubicBezTo>
                <a:cubicBezTo>
                  <a:pt x="331" y="1662"/>
                  <a:pt x="356" y="1640"/>
                  <a:pt x="358" y="1620"/>
                </a:cubicBezTo>
                <a:close/>
                <a:moveTo>
                  <a:pt x="290" y="1776"/>
                </a:moveTo>
                <a:cubicBezTo>
                  <a:pt x="287" y="1755"/>
                  <a:pt x="269" y="1750"/>
                  <a:pt x="250" y="1750"/>
                </a:cubicBezTo>
                <a:cubicBezTo>
                  <a:pt x="215" y="1749"/>
                  <a:pt x="208" y="1770"/>
                  <a:pt x="208" y="1801"/>
                </a:cubicBezTo>
                <a:cubicBezTo>
                  <a:pt x="220" y="1812"/>
                  <a:pt x="233" y="1823"/>
                  <a:pt x="243" y="1833"/>
                </a:cubicBezTo>
                <a:cubicBezTo>
                  <a:pt x="282" y="1829"/>
                  <a:pt x="294" y="1806"/>
                  <a:pt x="290" y="1776"/>
                </a:cubicBezTo>
                <a:close/>
                <a:moveTo>
                  <a:pt x="382" y="2144"/>
                </a:moveTo>
                <a:cubicBezTo>
                  <a:pt x="367" y="2141"/>
                  <a:pt x="348" y="2147"/>
                  <a:pt x="334" y="2158"/>
                </a:cubicBezTo>
                <a:cubicBezTo>
                  <a:pt x="406" y="2158"/>
                  <a:pt x="406" y="2158"/>
                  <a:pt x="406" y="2158"/>
                </a:cubicBezTo>
                <a:cubicBezTo>
                  <a:pt x="400" y="2150"/>
                  <a:pt x="392" y="2145"/>
                  <a:pt x="382" y="2144"/>
                </a:cubicBezTo>
                <a:close/>
                <a:moveTo>
                  <a:pt x="266" y="1470"/>
                </a:moveTo>
                <a:cubicBezTo>
                  <a:pt x="284" y="1453"/>
                  <a:pt x="282" y="1435"/>
                  <a:pt x="269" y="1418"/>
                </a:cubicBezTo>
                <a:cubicBezTo>
                  <a:pt x="252" y="1395"/>
                  <a:pt x="223" y="1402"/>
                  <a:pt x="192" y="1437"/>
                </a:cubicBezTo>
                <a:cubicBezTo>
                  <a:pt x="226" y="1481"/>
                  <a:pt x="245" y="1489"/>
                  <a:pt x="266" y="1470"/>
                </a:cubicBezTo>
                <a:close/>
                <a:moveTo>
                  <a:pt x="116" y="1644"/>
                </a:moveTo>
                <a:cubicBezTo>
                  <a:pt x="141" y="1676"/>
                  <a:pt x="167" y="1685"/>
                  <a:pt x="179" y="1664"/>
                </a:cubicBezTo>
                <a:cubicBezTo>
                  <a:pt x="185" y="1653"/>
                  <a:pt x="183" y="1630"/>
                  <a:pt x="175" y="1619"/>
                </a:cubicBezTo>
                <a:cubicBezTo>
                  <a:pt x="163" y="1602"/>
                  <a:pt x="142" y="1611"/>
                  <a:pt x="116" y="1644"/>
                </a:cubicBezTo>
                <a:close/>
                <a:moveTo>
                  <a:pt x="217" y="1964"/>
                </a:moveTo>
                <a:cubicBezTo>
                  <a:pt x="211" y="2013"/>
                  <a:pt x="217" y="2032"/>
                  <a:pt x="245" y="2043"/>
                </a:cubicBezTo>
                <a:cubicBezTo>
                  <a:pt x="263" y="2051"/>
                  <a:pt x="279" y="2048"/>
                  <a:pt x="292" y="2032"/>
                </a:cubicBezTo>
                <a:cubicBezTo>
                  <a:pt x="306" y="2014"/>
                  <a:pt x="312" y="1995"/>
                  <a:pt x="296" y="1975"/>
                </a:cubicBezTo>
                <a:cubicBezTo>
                  <a:pt x="275" y="1949"/>
                  <a:pt x="249" y="1943"/>
                  <a:pt x="217" y="1964"/>
                </a:cubicBezTo>
                <a:close/>
                <a:moveTo>
                  <a:pt x="676" y="1519"/>
                </a:moveTo>
                <a:cubicBezTo>
                  <a:pt x="650" y="1523"/>
                  <a:pt x="624" y="1525"/>
                  <a:pt x="593" y="1528"/>
                </a:cubicBezTo>
                <a:cubicBezTo>
                  <a:pt x="594" y="1551"/>
                  <a:pt x="594" y="1563"/>
                  <a:pt x="594" y="1574"/>
                </a:cubicBezTo>
                <a:cubicBezTo>
                  <a:pt x="593" y="1603"/>
                  <a:pt x="609" y="1626"/>
                  <a:pt x="633" y="1632"/>
                </a:cubicBezTo>
                <a:cubicBezTo>
                  <a:pt x="655" y="1637"/>
                  <a:pt x="683" y="1631"/>
                  <a:pt x="705" y="1622"/>
                </a:cubicBezTo>
                <a:cubicBezTo>
                  <a:pt x="725" y="1615"/>
                  <a:pt x="734" y="1572"/>
                  <a:pt x="726" y="1549"/>
                </a:cubicBezTo>
                <a:cubicBezTo>
                  <a:pt x="718" y="1525"/>
                  <a:pt x="701" y="1516"/>
                  <a:pt x="676" y="1519"/>
                </a:cubicBezTo>
                <a:close/>
                <a:moveTo>
                  <a:pt x="652" y="1752"/>
                </a:moveTo>
                <a:cubicBezTo>
                  <a:pt x="629" y="1750"/>
                  <a:pt x="605" y="1774"/>
                  <a:pt x="600" y="1805"/>
                </a:cubicBezTo>
                <a:cubicBezTo>
                  <a:pt x="596" y="1833"/>
                  <a:pt x="613" y="1856"/>
                  <a:pt x="640" y="1858"/>
                </a:cubicBezTo>
                <a:cubicBezTo>
                  <a:pt x="673" y="1860"/>
                  <a:pt x="700" y="1840"/>
                  <a:pt x="703" y="1812"/>
                </a:cubicBezTo>
                <a:cubicBezTo>
                  <a:pt x="706" y="1783"/>
                  <a:pt x="682" y="1756"/>
                  <a:pt x="652" y="1752"/>
                </a:cubicBezTo>
                <a:close/>
                <a:moveTo>
                  <a:pt x="67" y="2011"/>
                </a:moveTo>
                <a:cubicBezTo>
                  <a:pt x="47" y="2022"/>
                  <a:pt x="30" y="2064"/>
                  <a:pt x="43" y="2088"/>
                </a:cubicBezTo>
                <a:cubicBezTo>
                  <a:pt x="50" y="2103"/>
                  <a:pt x="69" y="2118"/>
                  <a:pt x="85" y="2121"/>
                </a:cubicBezTo>
                <a:cubicBezTo>
                  <a:pt x="112" y="2126"/>
                  <a:pt x="132" y="2095"/>
                  <a:pt x="143" y="2037"/>
                </a:cubicBezTo>
                <a:cubicBezTo>
                  <a:pt x="107" y="2000"/>
                  <a:pt x="93" y="1995"/>
                  <a:pt x="67" y="2011"/>
                </a:cubicBezTo>
                <a:close/>
                <a:moveTo>
                  <a:pt x="516" y="1752"/>
                </a:moveTo>
                <a:cubicBezTo>
                  <a:pt x="485" y="1703"/>
                  <a:pt x="483" y="1702"/>
                  <a:pt x="434" y="1724"/>
                </a:cubicBezTo>
                <a:cubicBezTo>
                  <a:pt x="433" y="1753"/>
                  <a:pt x="440" y="1778"/>
                  <a:pt x="472" y="1785"/>
                </a:cubicBezTo>
                <a:cubicBezTo>
                  <a:pt x="497" y="1791"/>
                  <a:pt x="512" y="1777"/>
                  <a:pt x="516" y="1752"/>
                </a:cubicBezTo>
                <a:close/>
                <a:moveTo>
                  <a:pt x="499" y="2026"/>
                </a:moveTo>
                <a:cubicBezTo>
                  <a:pt x="505" y="2050"/>
                  <a:pt x="532" y="2067"/>
                  <a:pt x="558" y="2063"/>
                </a:cubicBezTo>
                <a:cubicBezTo>
                  <a:pt x="593" y="2059"/>
                  <a:pt x="604" y="2043"/>
                  <a:pt x="607" y="1991"/>
                </a:cubicBezTo>
                <a:cubicBezTo>
                  <a:pt x="595" y="1977"/>
                  <a:pt x="582" y="1963"/>
                  <a:pt x="568" y="1946"/>
                </a:cubicBezTo>
                <a:cubicBezTo>
                  <a:pt x="513" y="1968"/>
                  <a:pt x="492" y="1994"/>
                  <a:pt x="499" y="2026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</p:sp>
      <p:grpSp>
        <p:nvGrpSpPr>
          <p:cNvPr id="13" name="Group 12"/>
          <p:cNvGrpSpPr/>
          <p:nvPr/>
        </p:nvGrpSpPr>
        <p:grpSpPr>
          <a:xfrm>
            <a:off x="1838325" y="1262063"/>
            <a:ext cx="5486400" cy="4333875"/>
            <a:chOff x="1838325" y="1262063"/>
            <a:chExt cx="5486400" cy="4333875"/>
          </a:xfrm>
        </p:grpSpPr>
        <p:sp>
          <p:nvSpPr>
            <p:cNvPr id="12" name="Freeform 9"/>
            <p:cNvSpPr/>
            <p:nvPr/>
          </p:nvSpPr>
          <p:spPr bwMode="auto">
            <a:xfrm>
              <a:off x="1838325" y="1262063"/>
              <a:ext cx="5486400" cy="4333875"/>
            </a:xfrm>
            <a:custGeom>
              <a:avLst/>
              <a:gdLst/>
              <a:ahLst/>
              <a:cxnLst/>
              <a:rect l="0" t="0" r="r" b="b"/>
              <a:pathLst>
                <a:path w="1728" h="1364">
                  <a:moveTo>
                    <a:pt x="162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264"/>
                    <a:pt x="0" y="1264"/>
                    <a:pt x="0" y="1264"/>
                  </a:cubicBezTo>
                  <a:cubicBezTo>
                    <a:pt x="0" y="1319"/>
                    <a:pt x="45" y="1364"/>
                    <a:pt x="100" y="1364"/>
                  </a:cubicBezTo>
                  <a:cubicBezTo>
                    <a:pt x="100" y="1364"/>
                    <a:pt x="100" y="1364"/>
                    <a:pt x="100" y="1364"/>
                  </a:cubicBezTo>
                  <a:cubicBezTo>
                    <a:pt x="1628" y="1364"/>
                    <a:pt x="1628" y="1364"/>
                    <a:pt x="1628" y="1364"/>
                  </a:cubicBezTo>
                  <a:cubicBezTo>
                    <a:pt x="1683" y="1364"/>
                    <a:pt x="1728" y="1319"/>
                    <a:pt x="1728" y="1264"/>
                  </a:cubicBezTo>
                  <a:cubicBezTo>
                    <a:pt x="1728" y="100"/>
                    <a:pt x="1728" y="100"/>
                    <a:pt x="1728" y="100"/>
                  </a:cubicBezTo>
                  <a:cubicBezTo>
                    <a:pt x="1728" y="45"/>
                    <a:pt x="1683" y="0"/>
                    <a:pt x="16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</p:sp>
        <p:cxnSp>
          <p:nvCxnSpPr>
            <p:cNvPr id="185" name="Straight Connector 184"/>
            <p:cNvCxnSpPr/>
            <p:nvPr/>
          </p:nvCxnSpPr>
          <p:spPr>
            <a:xfrm>
              <a:off x="4057650" y="3862794"/>
              <a:ext cx="1028700" cy="0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2030413" y="1454150"/>
              <a:ext cx="5102225" cy="3949700"/>
            </a:xfrm>
            <a:custGeom>
              <a:avLst/>
              <a:gdLst/>
              <a:ahLst/>
              <a:cxnLst/>
              <a:rect l="0" t="0" r="r" b="b"/>
              <a:pathLst>
                <a:path w="1608" h="1244">
                  <a:moveTo>
                    <a:pt x="15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1204"/>
                    <a:pt x="0" y="1204"/>
                    <a:pt x="0" y="1204"/>
                  </a:cubicBezTo>
                  <a:cubicBezTo>
                    <a:pt x="0" y="1225"/>
                    <a:pt x="19" y="1244"/>
                    <a:pt x="40" y="1244"/>
                  </a:cubicBezTo>
                  <a:cubicBezTo>
                    <a:pt x="1568" y="1244"/>
                    <a:pt x="1568" y="1244"/>
                    <a:pt x="1568" y="1244"/>
                  </a:cubicBezTo>
                  <a:cubicBezTo>
                    <a:pt x="1590" y="1244"/>
                    <a:pt x="1608" y="1225"/>
                    <a:pt x="1608" y="1204"/>
                  </a:cubicBezTo>
                  <a:cubicBezTo>
                    <a:pt x="1608" y="40"/>
                    <a:pt x="1608" y="40"/>
                    <a:pt x="1608" y="40"/>
                  </a:cubicBezTo>
                  <a:cubicBezTo>
                    <a:pt x="1608" y="18"/>
                    <a:pt x="1590" y="0"/>
                    <a:pt x="1568" y="0"/>
                  </a:cubicBezTo>
                  <a:close/>
                  <a:moveTo>
                    <a:pt x="1594" y="1204"/>
                  </a:moveTo>
                  <a:cubicBezTo>
                    <a:pt x="1594" y="1218"/>
                    <a:pt x="1583" y="1230"/>
                    <a:pt x="1568" y="1230"/>
                  </a:cubicBezTo>
                  <a:cubicBezTo>
                    <a:pt x="40" y="1230"/>
                    <a:pt x="40" y="1230"/>
                    <a:pt x="40" y="1230"/>
                  </a:cubicBezTo>
                  <a:cubicBezTo>
                    <a:pt x="26" y="1230"/>
                    <a:pt x="14" y="1218"/>
                    <a:pt x="14" y="1204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26"/>
                    <a:pt x="26" y="14"/>
                    <a:pt x="40" y="14"/>
                  </a:cubicBezTo>
                  <a:cubicBezTo>
                    <a:pt x="1568" y="14"/>
                    <a:pt x="1568" y="14"/>
                    <a:pt x="1568" y="14"/>
                  </a:cubicBezTo>
                  <a:cubicBezTo>
                    <a:pt x="1583" y="14"/>
                    <a:pt x="1594" y="26"/>
                    <a:pt x="1594" y="40"/>
                  </a:cubicBezTo>
                  <a:lnTo>
                    <a:pt x="1594" y="12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  <p:cxnSp>
        <p:nvCxnSpPr>
          <p:cNvPr id="14" name="Straight Connector 13"/>
          <p:cNvCxnSpPr/>
          <p:nvPr/>
        </p:nvCxnSpPr>
        <p:spPr>
          <a:xfrm>
            <a:off x="4057650" y="3862794"/>
            <a:ext cx="10287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38557" y="6296731"/>
            <a:ext cx="20574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30683" y="6296731"/>
            <a:ext cx="3086100" cy="365125"/>
          </a:xfrm>
        </p:spPr>
        <p:txBody>
          <a:bodyPr/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8057" y="6296731"/>
            <a:ext cx="2086157" cy="365125"/>
          </a:xfrm>
        </p:spPr>
        <p:txBody>
          <a:bodyPr anchor="ctr"/>
          <a:lstStyle>
            <a:lvl1pPr algn="l">
              <a:defRPr sz="900">
                <a:solidFill>
                  <a:schemeClr val="bg2"/>
                </a:solidFill>
              </a:defRPr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71726" y="1830580"/>
            <a:ext cx="4394793" cy="1841715"/>
          </a:xfrm>
        </p:spPr>
        <p:txBody>
          <a:bodyPr anchor="t">
            <a:normAutofit/>
          </a:bodyPr>
          <a:lstStyle>
            <a:lvl1pPr algn="ctr">
              <a:lnSpc>
                <a:spcPct val="105000"/>
              </a:lnSpc>
              <a:defRPr sz="33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60938" y="4176132"/>
            <a:ext cx="3424856" cy="1038807"/>
          </a:xfrm>
        </p:spPr>
        <p:txBody>
          <a:bodyPr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1800" baseline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190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00276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0955" y="2438400"/>
            <a:ext cx="3127248" cy="36576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8301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338" y="566928"/>
            <a:ext cx="6673866" cy="156362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00276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41811" y="2456408"/>
            <a:ext cx="3136392" cy="823912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sz="2100" b="0" baseline="0">
                <a:solidFill>
                  <a:schemeClr val="accent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41811" y="3316640"/>
            <a:ext cx="3136392" cy="277936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16022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3601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9104681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07"/>
            <a:ext cx="2420786" cy="1687924"/>
          </a:xfrm>
        </p:spPr>
        <p:txBody>
          <a:bodyPr anchor="b">
            <a:norm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5798" y="441414"/>
            <a:ext cx="5697780" cy="5654586"/>
          </a:xfrm>
        </p:spPr>
        <p:txBody>
          <a:bodyPr/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4"/>
            <a:ext cx="2420786" cy="2872197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7417" y="6286501"/>
            <a:ext cx="2420786" cy="365125"/>
          </a:xfrm>
        </p:spPr>
        <p:txBody>
          <a:bodyPr/>
          <a:lstStyle>
            <a:lvl1pPr algn="l">
              <a:defRPr/>
            </a:lvl1pPr>
          </a:lstStyle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86501"/>
            <a:ext cx="569778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5"/>
            <a:ext cx="2420786" cy="816481"/>
          </a:xfrm>
        </p:spPr>
        <p:txBody>
          <a:bodyPr anchor="t"/>
          <a:lstStyle>
            <a:lvl1pPr algn="l">
              <a:defRPr sz="3800"/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181253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5400">
          <p15:clr>
            <a:srgbClr val="FBAE40"/>
          </p15:clr>
        </p15:guide>
        <p15:guide id="0" pos="405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 noEditPoints="1"/>
          </p:cNvSpPr>
          <p:nvPr/>
        </p:nvSpPr>
        <p:spPr bwMode="auto">
          <a:xfrm>
            <a:off x="365798" y="2239"/>
            <a:ext cx="8420415" cy="6855762"/>
          </a:xfrm>
          <a:custGeom>
            <a:avLst/>
            <a:gdLst/>
            <a:ahLst/>
            <a:cxnLst/>
            <a:rect l="0" t="0" r="r" b="b"/>
            <a:pathLst>
              <a:path w="2654" h="2160">
                <a:moveTo>
                  <a:pt x="483" y="15"/>
                </a:moveTo>
                <a:cubicBezTo>
                  <a:pt x="491" y="14"/>
                  <a:pt x="499" y="9"/>
                  <a:pt x="504" y="0"/>
                </a:cubicBezTo>
                <a:cubicBezTo>
                  <a:pt x="451" y="0"/>
                  <a:pt x="451" y="0"/>
                  <a:pt x="451" y="0"/>
                </a:cubicBezTo>
                <a:cubicBezTo>
                  <a:pt x="459" y="10"/>
                  <a:pt x="472" y="17"/>
                  <a:pt x="483" y="15"/>
                </a:cubicBezTo>
                <a:close/>
                <a:moveTo>
                  <a:pt x="376" y="126"/>
                </a:moveTo>
                <a:cubicBezTo>
                  <a:pt x="375" y="146"/>
                  <a:pt x="388" y="155"/>
                  <a:pt x="407" y="154"/>
                </a:cubicBezTo>
                <a:cubicBezTo>
                  <a:pt x="440" y="124"/>
                  <a:pt x="440" y="122"/>
                  <a:pt x="416" y="88"/>
                </a:cubicBezTo>
                <a:cubicBezTo>
                  <a:pt x="394" y="92"/>
                  <a:pt x="376" y="101"/>
                  <a:pt x="376" y="126"/>
                </a:cubicBezTo>
                <a:close/>
                <a:moveTo>
                  <a:pt x="381" y="226"/>
                </a:moveTo>
                <a:cubicBezTo>
                  <a:pt x="359" y="227"/>
                  <a:pt x="344" y="243"/>
                  <a:pt x="347" y="263"/>
                </a:cubicBezTo>
                <a:cubicBezTo>
                  <a:pt x="351" y="288"/>
                  <a:pt x="370" y="306"/>
                  <a:pt x="391" y="304"/>
                </a:cubicBezTo>
                <a:cubicBezTo>
                  <a:pt x="413" y="301"/>
                  <a:pt x="430" y="279"/>
                  <a:pt x="428" y="257"/>
                </a:cubicBezTo>
                <a:cubicBezTo>
                  <a:pt x="427" y="238"/>
                  <a:pt x="405" y="224"/>
                  <a:pt x="381" y="226"/>
                </a:cubicBezTo>
                <a:close/>
                <a:moveTo>
                  <a:pt x="548" y="95"/>
                </a:moveTo>
                <a:cubicBezTo>
                  <a:pt x="555" y="74"/>
                  <a:pt x="546" y="65"/>
                  <a:pt x="505" y="52"/>
                </a:cubicBezTo>
                <a:cubicBezTo>
                  <a:pt x="472" y="76"/>
                  <a:pt x="471" y="79"/>
                  <a:pt x="486" y="117"/>
                </a:cubicBezTo>
                <a:cubicBezTo>
                  <a:pt x="524" y="125"/>
                  <a:pt x="541" y="119"/>
                  <a:pt x="548" y="95"/>
                </a:cubicBezTo>
                <a:close/>
                <a:moveTo>
                  <a:pt x="715" y="94"/>
                </a:moveTo>
                <a:cubicBezTo>
                  <a:pt x="695" y="96"/>
                  <a:pt x="673" y="122"/>
                  <a:pt x="675" y="141"/>
                </a:cubicBezTo>
                <a:cubicBezTo>
                  <a:pt x="677" y="160"/>
                  <a:pt x="703" y="178"/>
                  <a:pt x="725" y="176"/>
                </a:cubicBezTo>
                <a:cubicBezTo>
                  <a:pt x="745" y="173"/>
                  <a:pt x="757" y="156"/>
                  <a:pt x="755" y="134"/>
                </a:cubicBezTo>
                <a:cubicBezTo>
                  <a:pt x="752" y="110"/>
                  <a:pt x="733" y="92"/>
                  <a:pt x="715" y="94"/>
                </a:cubicBezTo>
                <a:close/>
                <a:moveTo>
                  <a:pt x="250" y="87"/>
                </a:moveTo>
                <a:cubicBezTo>
                  <a:pt x="250" y="107"/>
                  <a:pt x="260" y="118"/>
                  <a:pt x="279" y="121"/>
                </a:cubicBezTo>
                <a:cubicBezTo>
                  <a:pt x="301" y="124"/>
                  <a:pt x="320" y="107"/>
                  <a:pt x="331" y="75"/>
                </a:cubicBezTo>
                <a:cubicBezTo>
                  <a:pt x="320" y="65"/>
                  <a:pt x="309" y="54"/>
                  <a:pt x="298" y="43"/>
                </a:cubicBezTo>
                <a:cubicBezTo>
                  <a:pt x="262" y="51"/>
                  <a:pt x="251" y="62"/>
                  <a:pt x="250" y="87"/>
                </a:cubicBezTo>
                <a:close/>
                <a:moveTo>
                  <a:pt x="587" y="178"/>
                </a:moveTo>
                <a:cubicBezTo>
                  <a:pt x="570" y="182"/>
                  <a:pt x="562" y="184"/>
                  <a:pt x="553" y="185"/>
                </a:cubicBezTo>
                <a:cubicBezTo>
                  <a:pt x="531" y="189"/>
                  <a:pt x="516" y="205"/>
                  <a:pt x="516" y="224"/>
                </a:cubicBezTo>
                <a:cubicBezTo>
                  <a:pt x="515" y="241"/>
                  <a:pt x="524" y="261"/>
                  <a:pt x="534" y="276"/>
                </a:cubicBezTo>
                <a:cubicBezTo>
                  <a:pt x="543" y="290"/>
                  <a:pt x="576" y="291"/>
                  <a:pt x="592" y="281"/>
                </a:cubicBezTo>
                <a:cubicBezTo>
                  <a:pt x="609" y="271"/>
                  <a:pt x="613" y="257"/>
                  <a:pt x="607" y="239"/>
                </a:cubicBezTo>
                <a:cubicBezTo>
                  <a:pt x="601" y="220"/>
                  <a:pt x="595" y="201"/>
                  <a:pt x="587" y="178"/>
                </a:cubicBezTo>
                <a:close/>
                <a:moveTo>
                  <a:pt x="609" y="2"/>
                </a:moveTo>
                <a:cubicBezTo>
                  <a:pt x="604" y="20"/>
                  <a:pt x="600" y="35"/>
                  <a:pt x="596" y="48"/>
                </a:cubicBezTo>
                <a:cubicBezTo>
                  <a:pt x="608" y="63"/>
                  <a:pt x="619" y="80"/>
                  <a:pt x="637" y="66"/>
                </a:cubicBezTo>
                <a:cubicBezTo>
                  <a:pt x="647" y="58"/>
                  <a:pt x="655" y="42"/>
                  <a:pt x="655" y="29"/>
                </a:cubicBezTo>
                <a:cubicBezTo>
                  <a:pt x="655" y="6"/>
                  <a:pt x="634" y="5"/>
                  <a:pt x="609" y="2"/>
                </a:cubicBezTo>
                <a:close/>
                <a:moveTo>
                  <a:pt x="2527" y="1919"/>
                </a:moveTo>
                <a:cubicBezTo>
                  <a:pt x="2532" y="1910"/>
                  <a:pt x="2536" y="1900"/>
                  <a:pt x="2540" y="1891"/>
                </a:cubicBezTo>
                <a:cubicBezTo>
                  <a:pt x="2529" y="1869"/>
                  <a:pt x="2520" y="1864"/>
                  <a:pt x="2504" y="1870"/>
                </a:cubicBezTo>
                <a:cubicBezTo>
                  <a:pt x="2490" y="1876"/>
                  <a:pt x="2482" y="1888"/>
                  <a:pt x="2486" y="1900"/>
                </a:cubicBezTo>
                <a:cubicBezTo>
                  <a:pt x="2492" y="1918"/>
                  <a:pt x="2501" y="1922"/>
                  <a:pt x="2527" y="1919"/>
                </a:cubicBezTo>
                <a:close/>
                <a:moveTo>
                  <a:pt x="2402" y="1873"/>
                </a:moveTo>
                <a:cubicBezTo>
                  <a:pt x="2408" y="1864"/>
                  <a:pt x="2416" y="1856"/>
                  <a:pt x="2420" y="1845"/>
                </a:cubicBezTo>
                <a:cubicBezTo>
                  <a:pt x="2426" y="1829"/>
                  <a:pt x="2414" y="1809"/>
                  <a:pt x="2398" y="1805"/>
                </a:cubicBezTo>
                <a:cubicBezTo>
                  <a:pt x="2384" y="1802"/>
                  <a:pt x="2368" y="1814"/>
                  <a:pt x="2364" y="1831"/>
                </a:cubicBezTo>
                <a:cubicBezTo>
                  <a:pt x="2361" y="1844"/>
                  <a:pt x="2362" y="1857"/>
                  <a:pt x="2372" y="1867"/>
                </a:cubicBezTo>
                <a:cubicBezTo>
                  <a:pt x="2381" y="1869"/>
                  <a:pt x="2390" y="1870"/>
                  <a:pt x="2402" y="1873"/>
                </a:cubicBezTo>
                <a:close/>
                <a:moveTo>
                  <a:pt x="2347" y="2029"/>
                </a:moveTo>
                <a:cubicBezTo>
                  <a:pt x="2347" y="2016"/>
                  <a:pt x="2351" y="2001"/>
                  <a:pt x="2333" y="1998"/>
                </a:cubicBezTo>
                <a:cubicBezTo>
                  <a:pt x="2327" y="1997"/>
                  <a:pt x="2316" y="2002"/>
                  <a:pt x="2315" y="2007"/>
                </a:cubicBezTo>
                <a:cubicBezTo>
                  <a:pt x="2312" y="2015"/>
                  <a:pt x="2312" y="2027"/>
                  <a:pt x="2316" y="2033"/>
                </a:cubicBezTo>
                <a:cubicBezTo>
                  <a:pt x="2325" y="2044"/>
                  <a:pt x="2335" y="2036"/>
                  <a:pt x="2347" y="2029"/>
                </a:cubicBezTo>
                <a:close/>
                <a:moveTo>
                  <a:pt x="2278" y="1846"/>
                </a:moveTo>
                <a:cubicBezTo>
                  <a:pt x="2296" y="1839"/>
                  <a:pt x="2299" y="1832"/>
                  <a:pt x="2295" y="1801"/>
                </a:cubicBezTo>
                <a:cubicBezTo>
                  <a:pt x="2272" y="1790"/>
                  <a:pt x="2264" y="1790"/>
                  <a:pt x="2253" y="1803"/>
                </a:cubicBezTo>
                <a:cubicBezTo>
                  <a:pt x="2243" y="1815"/>
                  <a:pt x="2240" y="1830"/>
                  <a:pt x="2247" y="1838"/>
                </a:cubicBezTo>
                <a:cubicBezTo>
                  <a:pt x="2255" y="1848"/>
                  <a:pt x="2265" y="1852"/>
                  <a:pt x="2278" y="1846"/>
                </a:cubicBezTo>
                <a:close/>
                <a:moveTo>
                  <a:pt x="827" y="34"/>
                </a:moveTo>
                <a:cubicBezTo>
                  <a:pt x="846" y="35"/>
                  <a:pt x="858" y="26"/>
                  <a:pt x="863" y="7"/>
                </a:cubicBezTo>
                <a:cubicBezTo>
                  <a:pt x="863" y="5"/>
                  <a:pt x="864" y="3"/>
                  <a:pt x="864" y="0"/>
                </a:cubicBezTo>
                <a:cubicBezTo>
                  <a:pt x="783" y="0"/>
                  <a:pt x="783" y="0"/>
                  <a:pt x="783" y="0"/>
                </a:cubicBezTo>
                <a:cubicBezTo>
                  <a:pt x="790" y="26"/>
                  <a:pt x="802" y="33"/>
                  <a:pt x="827" y="34"/>
                </a:cubicBezTo>
                <a:close/>
                <a:moveTo>
                  <a:pt x="2180" y="1864"/>
                </a:moveTo>
                <a:cubicBezTo>
                  <a:pt x="2182" y="1846"/>
                  <a:pt x="2173" y="1836"/>
                  <a:pt x="2157" y="1831"/>
                </a:cubicBezTo>
                <a:cubicBezTo>
                  <a:pt x="2138" y="1824"/>
                  <a:pt x="2127" y="1836"/>
                  <a:pt x="2111" y="1856"/>
                </a:cubicBezTo>
                <a:cubicBezTo>
                  <a:pt x="2113" y="1862"/>
                  <a:pt x="2117" y="1872"/>
                  <a:pt x="2119" y="1878"/>
                </a:cubicBezTo>
                <a:cubicBezTo>
                  <a:pt x="2150" y="1895"/>
                  <a:pt x="2167" y="1884"/>
                  <a:pt x="2180" y="1864"/>
                </a:cubicBezTo>
                <a:close/>
                <a:moveTo>
                  <a:pt x="206" y="23"/>
                </a:moveTo>
                <a:cubicBezTo>
                  <a:pt x="213" y="16"/>
                  <a:pt x="216" y="8"/>
                  <a:pt x="21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146" y="13"/>
                  <a:pt x="150" y="23"/>
                  <a:pt x="163" y="29"/>
                </a:cubicBezTo>
                <a:cubicBezTo>
                  <a:pt x="179" y="37"/>
                  <a:pt x="194" y="38"/>
                  <a:pt x="206" y="23"/>
                </a:cubicBezTo>
                <a:close/>
                <a:moveTo>
                  <a:pt x="2172" y="1933"/>
                </a:moveTo>
                <a:cubicBezTo>
                  <a:pt x="2165" y="1943"/>
                  <a:pt x="2170" y="1957"/>
                  <a:pt x="2185" y="1973"/>
                </a:cubicBezTo>
                <a:cubicBezTo>
                  <a:pt x="2212" y="1965"/>
                  <a:pt x="2223" y="1958"/>
                  <a:pt x="2219" y="1944"/>
                </a:cubicBezTo>
                <a:cubicBezTo>
                  <a:pt x="2217" y="1935"/>
                  <a:pt x="2208" y="1924"/>
                  <a:pt x="2199" y="1919"/>
                </a:cubicBezTo>
                <a:cubicBezTo>
                  <a:pt x="2187" y="1913"/>
                  <a:pt x="2179" y="1924"/>
                  <a:pt x="2172" y="1933"/>
                </a:cubicBezTo>
                <a:close/>
                <a:moveTo>
                  <a:pt x="54" y="71"/>
                </a:moveTo>
                <a:cubicBezTo>
                  <a:pt x="24" y="70"/>
                  <a:pt x="12" y="92"/>
                  <a:pt x="0" y="119"/>
                </a:cubicBezTo>
                <a:cubicBezTo>
                  <a:pt x="12" y="133"/>
                  <a:pt x="25" y="146"/>
                  <a:pt x="38" y="160"/>
                </a:cubicBezTo>
                <a:cubicBezTo>
                  <a:pt x="82" y="144"/>
                  <a:pt x="94" y="133"/>
                  <a:pt x="93" y="114"/>
                </a:cubicBezTo>
                <a:cubicBezTo>
                  <a:pt x="92" y="95"/>
                  <a:pt x="73" y="72"/>
                  <a:pt x="54" y="71"/>
                </a:cubicBezTo>
                <a:close/>
                <a:moveTo>
                  <a:pt x="199" y="184"/>
                </a:moveTo>
                <a:cubicBezTo>
                  <a:pt x="182" y="192"/>
                  <a:pt x="174" y="214"/>
                  <a:pt x="180" y="234"/>
                </a:cubicBezTo>
                <a:cubicBezTo>
                  <a:pt x="189" y="259"/>
                  <a:pt x="203" y="265"/>
                  <a:pt x="242" y="260"/>
                </a:cubicBezTo>
                <a:cubicBezTo>
                  <a:pt x="251" y="248"/>
                  <a:pt x="260" y="236"/>
                  <a:pt x="270" y="223"/>
                </a:cubicBezTo>
                <a:cubicBezTo>
                  <a:pt x="245" y="185"/>
                  <a:pt x="222" y="174"/>
                  <a:pt x="199" y="184"/>
                </a:cubicBezTo>
                <a:close/>
                <a:moveTo>
                  <a:pt x="1979" y="2053"/>
                </a:moveTo>
                <a:cubicBezTo>
                  <a:pt x="2004" y="2061"/>
                  <a:pt x="2011" y="2060"/>
                  <a:pt x="2020" y="2046"/>
                </a:cubicBezTo>
                <a:cubicBezTo>
                  <a:pt x="2030" y="2030"/>
                  <a:pt x="2028" y="2022"/>
                  <a:pt x="2007" y="2000"/>
                </a:cubicBezTo>
                <a:cubicBezTo>
                  <a:pt x="1967" y="2005"/>
                  <a:pt x="1961" y="2016"/>
                  <a:pt x="1979" y="2053"/>
                </a:cubicBezTo>
                <a:close/>
                <a:moveTo>
                  <a:pt x="2417" y="2059"/>
                </a:moveTo>
                <a:cubicBezTo>
                  <a:pt x="2402" y="2055"/>
                  <a:pt x="2394" y="2065"/>
                  <a:pt x="2389" y="2096"/>
                </a:cubicBezTo>
                <a:cubicBezTo>
                  <a:pt x="2402" y="2101"/>
                  <a:pt x="2413" y="2110"/>
                  <a:pt x="2425" y="2098"/>
                </a:cubicBezTo>
                <a:cubicBezTo>
                  <a:pt x="2432" y="2069"/>
                  <a:pt x="2430" y="2062"/>
                  <a:pt x="2417" y="2059"/>
                </a:cubicBezTo>
                <a:close/>
                <a:moveTo>
                  <a:pt x="2351" y="1903"/>
                </a:moveTo>
                <a:cubicBezTo>
                  <a:pt x="2332" y="1914"/>
                  <a:pt x="2335" y="1932"/>
                  <a:pt x="2338" y="1952"/>
                </a:cubicBezTo>
                <a:cubicBezTo>
                  <a:pt x="2355" y="1958"/>
                  <a:pt x="2370" y="1961"/>
                  <a:pt x="2380" y="1946"/>
                </a:cubicBezTo>
                <a:cubicBezTo>
                  <a:pt x="2386" y="1936"/>
                  <a:pt x="2389" y="1924"/>
                  <a:pt x="2378" y="1914"/>
                </a:cubicBezTo>
                <a:cubicBezTo>
                  <a:pt x="2371" y="1906"/>
                  <a:pt x="2362" y="1896"/>
                  <a:pt x="2351" y="1903"/>
                </a:cubicBezTo>
                <a:close/>
                <a:moveTo>
                  <a:pt x="1942" y="2148"/>
                </a:moveTo>
                <a:cubicBezTo>
                  <a:pt x="1942" y="2152"/>
                  <a:pt x="1943" y="2155"/>
                  <a:pt x="1943" y="2159"/>
                </a:cubicBezTo>
                <a:cubicBezTo>
                  <a:pt x="1997" y="2159"/>
                  <a:pt x="1997" y="2159"/>
                  <a:pt x="1997" y="2159"/>
                </a:cubicBezTo>
                <a:cubicBezTo>
                  <a:pt x="1996" y="2153"/>
                  <a:pt x="1994" y="2147"/>
                  <a:pt x="1990" y="2144"/>
                </a:cubicBezTo>
                <a:cubicBezTo>
                  <a:pt x="1974" y="2131"/>
                  <a:pt x="1959" y="2138"/>
                  <a:pt x="1942" y="2148"/>
                </a:cubicBezTo>
                <a:close/>
                <a:moveTo>
                  <a:pt x="2415" y="1974"/>
                </a:moveTo>
                <a:cubicBezTo>
                  <a:pt x="2411" y="1984"/>
                  <a:pt x="2416" y="1993"/>
                  <a:pt x="2425" y="1996"/>
                </a:cubicBezTo>
                <a:cubicBezTo>
                  <a:pt x="2433" y="1998"/>
                  <a:pt x="2445" y="2000"/>
                  <a:pt x="2450" y="1996"/>
                </a:cubicBezTo>
                <a:cubicBezTo>
                  <a:pt x="2463" y="1985"/>
                  <a:pt x="2460" y="1972"/>
                  <a:pt x="2450" y="1959"/>
                </a:cubicBezTo>
                <a:cubicBezTo>
                  <a:pt x="2435" y="1956"/>
                  <a:pt x="2422" y="1958"/>
                  <a:pt x="2415" y="1974"/>
                </a:cubicBezTo>
                <a:close/>
                <a:moveTo>
                  <a:pt x="2632" y="2105"/>
                </a:moveTo>
                <a:cubicBezTo>
                  <a:pt x="2619" y="2096"/>
                  <a:pt x="2608" y="2099"/>
                  <a:pt x="2600" y="2112"/>
                </a:cubicBezTo>
                <a:cubicBezTo>
                  <a:pt x="2592" y="2125"/>
                  <a:pt x="2595" y="2144"/>
                  <a:pt x="2606" y="2153"/>
                </a:cubicBezTo>
                <a:cubicBezTo>
                  <a:pt x="2616" y="2160"/>
                  <a:pt x="2636" y="2158"/>
                  <a:pt x="2644" y="2148"/>
                </a:cubicBezTo>
                <a:cubicBezTo>
                  <a:pt x="2654" y="2135"/>
                  <a:pt x="2649" y="2116"/>
                  <a:pt x="2632" y="2105"/>
                </a:cubicBezTo>
                <a:close/>
                <a:moveTo>
                  <a:pt x="2315" y="2071"/>
                </a:moveTo>
                <a:cubicBezTo>
                  <a:pt x="2309" y="2068"/>
                  <a:pt x="2301" y="2071"/>
                  <a:pt x="2289" y="2071"/>
                </a:cubicBezTo>
                <a:cubicBezTo>
                  <a:pt x="2293" y="2083"/>
                  <a:pt x="2293" y="2092"/>
                  <a:pt x="2297" y="2096"/>
                </a:cubicBezTo>
                <a:cubicBezTo>
                  <a:pt x="2305" y="2102"/>
                  <a:pt x="2314" y="2100"/>
                  <a:pt x="2320" y="2090"/>
                </a:cubicBezTo>
                <a:cubicBezTo>
                  <a:pt x="2324" y="2082"/>
                  <a:pt x="2324" y="2074"/>
                  <a:pt x="2315" y="2071"/>
                </a:cubicBezTo>
                <a:close/>
                <a:moveTo>
                  <a:pt x="2613" y="2018"/>
                </a:moveTo>
                <a:cubicBezTo>
                  <a:pt x="2623" y="2010"/>
                  <a:pt x="2625" y="1995"/>
                  <a:pt x="2618" y="1983"/>
                </a:cubicBezTo>
                <a:cubicBezTo>
                  <a:pt x="2610" y="1971"/>
                  <a:pt x="2600" y="1965"/>
                  <a:pt x="2585" y="1968"/>
                </a:cubicBezTo>
                <a:cubicBezTo>
                  <a:pt x="2568" y="1972"/>
                  <a:pt x="2564" y="1980"/>
                  <a:pt x="2564" y="2012"/>
                </a:cubicBezTo>
                <a:cubicBezTo>
                  <a:pt x="2587" y="2027"/>
                  <a:pt x="2601" y="2029"/>
                  <a:pt x="2613" y="2018"/>
                </a:cubicBezTo>
                <a:close/>
                <a:moveTo>
                  <a:pt x="2500" y="2017"/>
                </a:moveTo>
                <a:cubicBezTo>
                  <a:pt x="2490" y="2014"/>
                  <a:pt x="2481" y="2015"/>
                  <a:pt x="2475" y="2025"/>
                </a:cubicBezTo>
                <a:cubicBezTo>
                  <a:pt x="2468" y="2036"/>
                  <a:pt x="2469" y="2054"/>
                  <a:pt x="2478" y="2060"/>
                </a:cubicBezTo>
                <a:cubicBezTo>
                  <a:pt x="2492" y="2070"/>
                  <a:pt x="2505" y="2066"/>
                  <a:pt x="2517" y="2055"/>
                </a:cubicBezTo>
                <a:cubicBezTo>
                  <a:pt x="2520" y="2030"/>
                  <a:pt x="2516" y="2022"/>
                  <a:pt x="2500" y="2017"/>
                </a:cubicBezTo>
                <a:close/>
                <a:moveTo>
                  <a:pt x="2533" y="2109"/>
                </a:moveTo>
                <a:cubicBezTo>
                  <a:pt x="2524" y="2102"/>
                  <a:pt x="2509" y="2104"/>
                  <a:pt x="2503" y="2111"/>
                </a:cubicBezTo>
                <a:cubicBezTo>
                  <a:pt x="2495" y="2121"/>
                  <a:pt x="2498" y="2139"/>
                  <a:pt x="2508" y="2145"/>
                </a:cubicBezTo>
                <a:cubicBezTo>
                  <a:pt x="2518" y="2152"/>
                  <a:pt x="2533" y="2148"/>
                  <a:pt x="2539" y="2138"/>
                </a:cubicBezTo>
                <a:cubicBezTo>
                  <a:pt x="2544" y="2129"/>
                  <a:pt x="2541" y="2115"/>
                  <a:pt x="2533" y="2109"/>
                </a:cubicBezTo>
                <a:close/>
                <a:moveTo>
                  <a:pt x="2320" y="2159"/>
                </a:moveTo>
                <a:cubicBezTo>
                  <a:pt x="2351" y="2159"/>
                  <a:pt x="2351" y="2159"/>
                  <a:pt x="2351" y="2159"/>
                </a:cubicBezTo>
                <a:cubicBezTo>
                  <a:pt x="2351" y="2151"/>
                  <a:pt x="2352" y="2143"/>
                  <a:pt x="2352" y="2133"/>
                </a:cubicBezTo>
                <a:cubicBezTo>
                  <a:pt x="2339" y="2135"/>
                  <a:pt x="2329" y="2137"/>
                  <a:pt x="2319" y="2138"/>
                </a:cubicBezTo>
                <a:cubicBezTo>
                  <a:pt x="2319" y="2147"/>
                  <a:pt x="2319" y="2154"/>
                  <a:pt x="2320" y="2159"/>
                </a:cubicBezTo>
                <a:close/>
                <a:moveTo>
                  <a:pt x="2091" y="2037"/>
                </a:moveTo>
                <a:cubicBezTo>
                  <a:pt x="2083" y="2038"/>
                  <a:pt x="2072" y="2043"/>
                  <a:pt x="2067" y="2050"/>
                </a:cubicBezTo>
                <a:cubicBezTo>
                  <a:pt x="2059" y="2061"/>
                  <a:pt x="2069" y="2077"/>
                  <a:pt x="2094" y="2094"/>
                </a:cubicBezTo>
                <a:cubicBezTo>
                  <a:pt x="2118" y="2086"/>
                  <a:pt x="2124" y="2080"/>
                  <a:pt x="2122" y="2065"/>
                </a:cubicBezTo>
                <a:cubicBezTo>
                  <a:pt x="2121" y="2053"/>
                  <a:pt x="2105" y="2037"/>
                  <a:pt x="2091" y="2037"/>
                </a:cubicBezTo>
                <a:close/>
                <a:moveTo>
                  <a:pt x="2069" y="2140"/>
                </a:moveTo>
                <a:cubicBezTo>
                  <a:pt x="2063" y="2146"/>
                  <a:pt x="2061" y="2152"/>
                  <a:pt x="2062" y="2159"/>
                </a:cubicBezTo>
                <a:cubicBezTo>
                  <a:pt x="2112" y="2159"/>
                  <a:pt x="2112" y="2159"/>
                  <a:pt x="2112" y="2159"/>
                </a:cubicBezTo>
                <a:cubicBezTo>
                  <a:pt x="2112" y="2155"/>
                  <a:pt x="2113" y="2150"/>
                  <a:pt x="2112" y="2144"/>
                </a:cubicBezTo>
                <a:cubicBezTo>
                  <a:pt x="2090" y="2131"/>
                  <a:pt x="2080" y="2130"/>
                  <a:pt x="2069" y="2140"/>
                </a:cubicBezTo>
                <a:close/>
                <a:moveTo>
                  <a:pt x="2124" y="1967"/>
                </a:moveTo>
                <a:cubicBezTo>
                  <a:pt x="2111" y="1968"/>
                  <a:pt x="2106" y="1977"/>
                  <a:pt x="2103" y="1990"/>
                </a:cubicBezTo>
                <a:cubicBezTo>
                  <a:pt x="2110" y="2004"/>
                  <a:pt x="2120" y="2012"/>
                  <a:pt x="2134" y="2009"/>
                </a:cubicBezTo>
                <a:cubicBezTo>
                  <a:pt x="2147" y="2005"/>
                  <a:pt x="2151" y="1994"/>
                  <a:pt x="2152" y="1981"/>
                </a:cubicBezTo>
                <a:cubicBezTo>
                  <a:pt x="2147" y="1968"/>
                  <a:pt x="2137" y="1965"/>
                  <a:pt x="2124" y="1967"/>
                </a:cubicBezTo>
                <a:close/>
                <a:moveTo>
                  <a:pt x="2293" y="1905"/>
                </a:moveTo>
                <a:cubicBezTo>
                  <a:pt x="2285" y="1901"/>
                  <a:pt x="2274" y="1899"/>
                  <a:pt x="2266" y="1908"/>
                </a:cubicBezTo>
                <a:cubicBezTo>
                  <a:pt x="2257" y="1921"/>
                  <a:pt x="2260" y="1932"/>
                  <a:pt x="2272" y="1944"/>
                </a:cubicBezTo>
                <a:cubicBezTo>
                  <a:pt x="2279" y="1942"/>
                  <a:pt x="2288" y="1941"/>
                  <a:pt x="2297" y="1940"/>
                </a:cubicBezTo>
                <a:cubicBezTo>
                  <a:pt x="2299" y="1927"/>
                  <a:pt x="2309" y="1914"/>
                  <a:pt x="2293" y="1905"/>
                </a:cubicBezTo>
                <a:close/>
                <a:moveTo>
                  <a:pt x="2084" y="1943"/>
                </a:moveTo>
                <a:cubicBezTo>
                  <a:pt x="2090" y="1932"/>
                  <a:pt x="2086" y="1918"/>
                  <a:pt x="2072" y="1911"/>
                </a:cubicBezTo>
                <a:cubicBezTo>
                  <a:pt x="2057" y="1902"/>
                  <a:pt x="2043" y="1905"/>
                  <a:pt x="2037" y="1918"/>
                </a:cubicBezTo>
                <a:cubicBezTo>
                  <a:pt x="2031" y="1931"/>
                  <a:pt x="2035" y="1948"/>
                  <a:pt x="2046" y="1955"/>
                </a:cubicBezTo>
                <a:cubicBezTo>
                  <a:pt x="2058" y="1962"/>
                  <a:pt x="2076" y="1956"/>
                  <a:pt x="2084" y="1943"/>
                </a:cubicBezTo>
                <a:close/>
                <a:moveTo>
                  <a:pt x="2185" y="2065"/>
                </a:moveTo>
                <a:cubicBezTo>
                  <a:pt x="2175" y="2058"/>
                  <a:pt x="2156" y="2062"/>
                  <a:pt x="2150" y="2072"/>
                </a:cubicBezTo>
                <a:cubicBezTo>
                  <a:pt x="2144" y="2083"/>
                  <a:pt x="2150" y="2103"/>
                  <a:pt x="2163" y="2111"/>
                </a:cubicBezTo>
                <a:cubicBezTo>
                  <a:pt x="2174" y="2117"/>
                  <a:pt x="2182" y="2113"/>
                  <a:pt x="2191" y="2098"/>
                </a:cubicBezTo>
                <a:cubicBezTo>
                  <a:pt x="2199" y="2084"/>
                  <a:pt x="2197" y="2072"/>
                  <a:pt x="2185" y="2065"/>
                </a:cubicBezTo>
                <a:close/>
                <a:moveTo>
                  <a:pt x="2222" y="2010"/>
                </a:moveTo>
                <a:cubicBezTo>
                  <a:pt x="2210" y="2021"/>
                  <a:pt x="2212" y="2032"/>
                  <a:pt x="2227" y="2050"/>
                </a:cubicBezTo>
                <a:cubicBezTo>
                  <a:pt x="2246" y="2051"/>
                  <a:pt x="2256" y="2040"/>
                  <a:pt x="2261" y="2023"/>
                </a:cubicBezTo>
                <a:cubicBezTo>
                  <a:pt x="2241" y="2003"/>
                  <a:pt x="2232" y="2000"/>
                  <a:pt x="2222" y="2010"/>
                </a:cubicBezTo>
                <a:close/>
                <a:moveTo>
                  <a:pt x="2230" y="2092"/>
                </a:moveTo>
                <a:cubicBezTo>
                  <a:pt x="2219" y="2104"/>
                  <a:pt x="2211" y="2113"/>
                  <a:pt x="2220" y="2125"/>
                </a:cubicBezTo>
                <a:cubicBezTo>
                  <a:pt x="2223" y="2129"/>
                  <a:pt x="2232" y="2133"/>
                  <a:pt x="2237" y="2132"/>
                </a:cubicBezTo>
                <a:cubicBezTo>
                  <a:pt x="2253" y="2129"/>
                  <a:pt x="2254" y="2116"/>
                  <a:pt x="2254" y="2100"/>
                </a:cubicBezTo>
                <a:cubicBezTo>
                  <a:pt x="2246" y="2097"/>
                  <a:pt x="2237" y="2095"/>
                  <a:pt x="2230" y="2092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5080" y="1503910"/>
            <a:ext cx="2423160" cy="1687924"/>
          </a:xfrm>
        </p:spPr>
        <p:txBody>
          <a:bodyPr anchor="b">
            <a:noAutofit/>
          </a:bodyPr>
          <a:lstStyle>
            <a:lvl1pPr>
              <a:lnSpc>
                <a:spcPct val="104000"/>
              </a:lnSpc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" y="1"/>
            <a:ext cx="6076988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55080" y="3223806"/>
            <a:ext cx="2423160" cy="2872194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50194" y="6296616"/>
            <a:ext cx="2428010" cy="365125"/>
          </a:xfrm>
        </p:spPr>
        <p:txBody>
          <a:bodyPr/>
          <a:lstStyle>
            <a:lvl1pPr algn="l">
              <a:defRPr/>
            </a:lvl1pPr>
          </a:lstStyle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5798" y="6296616"/>
            <a:ext cx="5711190" cy="365125"/>
          </a:xfrm>
        </p:spPr>
        <p:txBody>
          <a:bodyPr/>
          <a:lstStyle>
            <a:lvl1pPr algn="l">
              <a:defRPr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355080" y="373607"/>
            <a:ext cx="2423160" cy="816482"/>
          </a:xfrm>
        </p:spPr>
        <p:txBody>
          <a:bodyPr anchor="t"/>
          <a:lstStyle>
            <a:lvl1pPr algn="l">
              <a:defRPr sz="3800"/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91757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0" y="1"/>
            <a:ext cx="8690740" cy="6858000"/>
          </a:xfrm>
          <a:custGeom>
            <a:avLst/>
            <a:gdLst/>
            <a:ahLst/>
            <a:cxnLst/>
            <a:rect l="0" t="0" r="r" b="b"/>
            <a:pathLst>
              <a:path w="2735" h="2158">
                <a:moveTo>
                  <a:pt x="708" y="118"/>
                </a:moveTo>
                <a:cubicBezTo>
                  <a:pt x="721" y="115"/>
                  <a:pt x="726" y="104"/>
                  <a:pt x="721" y="91"/>
                </a:cubicBezTo>
                <a:cubicBezTo>
                  <a:pt x="717" y="79"/>
                  <a:pt x="707" y="73"/>
                  <a:pt x="697" y="79"/>
                </a:cubicBezTo>
                <a:cubicBezTo>
                  <a:pt x="689" y="84"/>
                  <a:pt x="685" y="94"/>
                  <a:pt x="676" y="107"/>
                </a:cubicBezTo>
                <a:cubicBezTo>
                  <a:pt x="691" y="113"/>
                  <a:pt x="701" y="120"/>
                  <a:pt x="708" y="118"/>
                </a:cubicBezTo>
                <a:close/>
                <a:moveTo>
                  <a:pt x="659" y="47"/>
                </a:moveTo>
                <a:cubicBezTo>
                  <a:pt x="678" y="48"/>
                  <a:pt x="678" y="30"/>
                  <a:pt x="680" y="12"/>
                </a:cubicBezTo>
                <a:cubicBezTo>
                  <a:pt x="675" y="8"/>
                  <a:pt x="670" y="4"/>
                  <a:pt x="66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6" y="0"/>
                  <a:pt x="636" y="0"/>
                </a:cubicBezTo>
                <a:cubicBezTo>
                  <a:pt x="630" y="5"/>
                  <a:pt x="627" y="21"/>
                  <a:pt x="630" y="27"/>
                </a:cubicBezTo>
                <a:cubicBezTo>
                  <a:pt x="636" y="36"/>
                  <a:pt x="649" y="47"/>
                  <a:pt x="659" y="47"/>
                </a:cubicBezTo>
                <a:close/>
                <a:moveTo>
                  <a:pt x="584" y="210"/>
                </a:moveTo>
                <a:cubicBezTo>
                  <a:pt x="569" y="215"/>
                  <a:pt x="557" y="237"/>
                  <a:pt x="563" y="251"/>
                </a:cubicBezTo>
                <a:cubicBezTo>
                  <a:pt x="568" y="267"/>
                  <a:pt x="595" y="277"/>
                  <a:pt x="613" y="271"/>
                </a:cubicBezTo>
                <a:cubicBezTo>
                  <a:pt x="629" y="265"/>
                  <a:pt x="632" y="253"/>
                  <a:pt x="623" y="231"/>
                </a:cubicBezTo>
                <a:cubicBezTo>
                  <a:pt x="615" y="211"/>
                  <a:pt x="601" y="203"/>
                  <a:pt x="584" y="210"/>
                </a:cubicBezTo>
                <a:close/>
                <a:moveTo>
                  <a:pt x="603" y="153"/>
                </a:moveTo>
                <a:cubicBezTo>
                  <a:pt x="620" y="134"/>
                  <a:pt x="617" y="115"/>
                  <a:pt x="603" y="97"/>
                </a:cubicBezTo>
                <a:cubicBezTo>
                  <a:pt x="565" y="100"/>
                  <a:pt x="555" y="107"/>
                  <a:pt x="557" y="126"/>
                </a:cubicBezTo>
                <a:cubicBezTo>
                  <a:pt x="559" y="147"/>
                  <a:pt x="572" y="155"/>
                  <a:pt x="603" y="153"/>
                </a:cubicBezTo>
                <a:close/>
                <a:moveTo>
                  <a:pt x="650" y="587"/>
                </a:moveTo>
                <a:cubicBezTo>
                  <a:pt x="663" y="606"/>
                  <a:pt x="676" y="608"/>
                  <a:pt x="708" y="594"/>
                </a:cubicBezTo>
                <a:cubicBezTo>
                  <a:pt x="713" y="582"/>
                  <a:pt x="718" y="570"/>
                  <a:pt x="723" y="557"/>
                </a:cubicBezTo>
                <a:cubicBezTo>
                  <a:pt x="693" y="530"/>
                  <a:pt x="671" y="526"/>
                  <a:pt x="654" y="540"/>
                </a:cubicBezTo>
                <a:cubicBezTo>
                  <a:pt x="642" y="550"/>
                  <a:pt x="640" y="572"/>
                  <a:pt x="650" y="587"/>
                </a:cubicBezTo>
                <a:close/>
                <a:moveTo>
                  <a:pt x="623" y="402"/>
                </a:moveTo>
                <a:cubicBezTo>
                  <a:pt x="632" y="381"/>
                  <a:pt x="628" y="364"/>
                  <a:pt x="606" y="351"/>
                </a:cubicBezTo>
                <a:cubicBezTo>
                  <a:pt x="574" y="362"/>
                  <a:pt x="565" y="372"/>
                  <a:pt x="567" y="392"/>
                </a:cubicBezTo>
                <a:cubicBezTo>
                  <a:pt x="568" y="405"/>
                  <a:pt x="574" y="414"/>
                  <a:pt x="587" y="417"/>
                </a:cubicBezTo>
                <a:cubicBezTo>
                  <a:pt x="603" y="420"/>
                  <a:pt x="616" y="417"/>
                  <a:pt x="623" y="402"/>
                </a:cubicBezTo>
                <a:close/>
                <a:moveTo>
                  <a:pt x="696" y="211"/>
                </a:moveTo>
                <a:cubicBezTo>
                  <a:pt x="707" y="192"/>
                  <a:pt x="694" y="180"/>
                  <a:pt x="677" y="167"/>
                </a:cubicBezTo>
                <a:cubicBezTo>
                  <a:pt x="667" y="173"/>
                  <a:pt x="657" y="180"/>
                  <a:pt x="649" y="185"/>
                </a:cubicBezTo>
                <a:cubicBezTo>
                  <a:pt x="652" y="206"/>
                  <a:pt x="655" y="223"/>
                  <a:pt x="675" y="223"/>
                </a:cubicBezTo>
                <a:cubicBezTo>
                  <a:pt x="682" y="223"/>
                  <a:pt x="693" y="217"/>
                  <a:pt x="696" y="211"/>
                </a:cubicBezTo>
                <a:close/>
                <a:moveTo>
                  <a:pt x="454" y="836"/>
                </a:moveTo>
                <a:cubicBezTo>
                  <a:pt x="467" y="873"/>
                  <a:pt x="483" y="902"/>
                  <a:pt x="526" y="896"/>
                </a:cubicBezTo>
                <a:cubicBezTo>
                  <a:pt x="554" y="892"/>
                  <a:pt x="575" y="868"/>
                  <a:pt x="573" y="840"/>
                </a:cubicBezTo>
                <a:cubicBezTo>
                  <a:pt x="571" y="812"/>
                  <a:pt x="564" y="786"/>
                  <a:pt x="534" y="776"/>
                </a:cubicBezTo>
                <a:cubicBezTo>
                  <a:pt x="504" y="765"/>
                  <a:pt x="487" y="779"/>
                  <a:pt x="454" y="836"/>
                </a:cubicBezTo>
                <a:close/>
                <a:moveTo>
                  <a:pt x="701" y="296"/>
                </a:moveTo>
                <a:cubicBezTo>
                  <a:pt x="698" y="307"/>
                  <a:pt x="695" y="318"/>
                  <a:pt x="693" y="327"/>
                </a:cubicBezTo>
                <a:cubicBezTo>
                  <a:pt x="707" y="349"/>
                  <a:pt x="724" y="349"/>
                  <a:pt x="741" y="337"/>
                </a:cubicBezTo>
                <a:cubicBezTo>
                  <a:pt x="753" y="329"/>
                  <a:pt x="750" y="317"/>
                  <a:pt x="744" y="306"/>
                </a:cubicBezTo>
                <a:cubicBezTo>
                  <a:pt x="734" y="285"/>
                  <a:pt x="719" y="287"/>
                  <a:pt x="701" y="296"/>
                </a:cubicBezTo>
                <a:close/>
                <a:moveTo>
                  <a:pt x="675" y="446"/>
                </a:moveTo>
                <a:cubicBezTo>
                  <a:pt x="679" y="463"/>
                  <a:pt x="691" y="469"/>
                  <a:pt x="707" y="468"/>
                </a:cubicBezTo>
                <a:cubicBezTo>
                  <a:pt x="727" y="466"/>
                  <a:pt x="739" y="447"/>
                  <a:pt x="741" y="417"/>
                </a:cubicBezTo>
                <a:cubicBezTo>
                  <a:pt x="729" y="411"/>
                  <a:pt x="717" y="404"/>
                  <a:pt x="706" y="398"/>
                </a:cubicBezTo>
                <a:cubicBezTo>
                  <a:pt x="677" y="413"/>
                  <a:pt x="670" y="424"/>
                  <a:pt x="675" y="446"/>
                </a:cubicBezTo>
                <a:close/>
                <a:moveTo>
                  <a:pt x="331" y="200"/>
                </a:moveTo>
                <a:cubicBezTo>
                  <a:pt x="309" y="209"/>
                  <a:pt x="301" y="225"/>
                  <a:pt x="309" y="242"/>
                </a:cubicBezTo>
                <a:cubicBezTo>
                  <a:pt x="317" y="260"/>
                  <a:pt x="339" y="270"/>
                  <a:pt x="354" y="264"/>
                </a:cubicBezTo>
                <a:cubicBezTo>
                  <a:pt x="372" y="256"/>
                  <a:pt x="381" y="233"/>
                  <a:pt x="374" y="214"/>
                </a:cubicBezTo>
                <a:cubicBezTo>
                  <a:pt x="367" y="198"/>
                  <a:pt x="350" y="192"/>
                  <a:pt x="331" y="200"/>
                </a:cubicBezTo>
                <a:close/>
                <a:moveTo>
                  <a:pt x="568" y="1184"/>
                </a:moveTo>
                <a:cubicBezTo>
                  <a:pt x="590" y="1202"/>
                  <a:pt x="612" y="1204"/>
                  <a:pt x="634" y="1187"/>
                </a:cubicBezTo>
                <a:cubicBezTo>
                  <a:pt x="664" y="1164"/>
                  <a:pt x="666" y="1134"/>
                  <a:pt x="640" y="1085"/>
                </a:cubicBezTo>
                <a:cubicBezTo>
                  <a:pt x="620" y="1085"/>
                  <a:pt x="599" y="1085"/>
                  <a:pt x="575" y="1085"/>
                </a:cubicBezTo>
                <a:cubicBezTo>
                  <a:pt x="540" y="1146"/>
                  <a:pt x="540" y="1159"/>
                  <a:pt x="568" y="1184"/>
                </a:cubicBezTo>
                <a:close/>
                <a:moveTo>
                  <a:pt x="483" y="216"/>
                </a:moveTo>
                <a:cubicBezTo>
                  <a:pt x="490" y="200"/>
                  <a:pt x="482" y="186"/>
                  <a:pt x="470" y="175"/>
                </a:cubicBezTo>
                <a:cubicBezTo>
                  <a:pt x="452" y="169"/>
                  <a:pt x="440" y="178"/>
                  <a:pt x="431" y="192"/>
                </a:cubicBezTo>
                <a:cubicBezTo>
                  <a:pt x="422" y="207"/>
                  <a:pt x="428" y="219"/>
                  <a:pt x="439" y="233"/>
                </a:cubicBezTo>
                <a:cubicBezTo>
                  <a:pt x="459" y="237"/>
                  <a:pt x="475" y="234"/>
                  <a:pt x="483" y="216"/>
                </a:cubicBezTo>
                <a:close/>
                <a:moveTo>
                  <a:pt x="402" y="415"/>
                </a:moveTo>
                <a:cubicBezTo>
                  <a:pt x="431" y="395"/>
                  <a:pt x="435" y="387"/>
                  <a:pt x="428" y="366"/>
                </a:cubicBezTo>
                <a:cubicBezTo>
                  <a:pt x="420" y="341"/>
                  <a:pt x="410" y="337"/>
                  <a:pt x="369" y="342"/>
                </a:cubicBezTo>
                <a:cubicBezTo>
                  <a:pt x="342" y="387"/>
                  <a:pt x="349" y="402"/>
                  <a:pt x="402" y="415"/>
                </a:cubicBezTo>
                <a:close/>
                <a:moveTo>
                  <a:pt x="261" y="1622"/>
                </a:moveTo>
                <a:cubicBezTo>
                  <a:pt x="263" y="1642"/>
                  <a:pt x="266" y="1662"/>
                  <a:pt x="268" y="1679"/>
                </a:cubicBezTo>
                <a:cubicBezTo>
                  <a:pt x="301" y="1689"/>
                  <a:pt x="329" y="1699"/>
                  <a:pt x="345" y="1668"/>
                </a:cubicBezTo>
                <a:cubicBezTo>
                  <a:pt x="350" y="1657"/>
                  <a:pt x="350" y="1636"/>
                  <a:pt x="343" y="1626"/>
                </a:cubicBezTo>
                <a:cubicBezTo>
                  <a:pt x="322" y="1596"/>
                  <a:pt x="294" y="1606"/>
                  <a:pt x="261" y="1622"/>
                </a:cubicBezTo>
                <a:close/>
                <a:moveTo>
                  <a:pt x="532" y="275"/>
                </a:moveTo>
                <a:cubicBezTo>
                  <a:pt x="519" y="267"/>
                  <a:pt x="489" y="269"/>
                  <a:pt x="478" y="284"/>
                </a:cubicBezTo>
                <a:cubicBezTo>
                  <a:pt x="471" y="293"/>
                  <a:pt x="468" y="309"/>
                  <a:pt x="471" y="319"/>
                </a:cubicBezTo>
                <a:cubicBezTo>
                  <a:pt x="476" y="337"/>
                  <a:pt x="501" y="340"/>
                  <a:pt x="539" y="329"/>
                </a:cubicBezTo>
                <a:cubicBezTo>
                  <a:pt x="551" y="296"/>
                  <a:pt x="549" y="286"/>
                  <a:pt x="532" y="275"/>
                </a:cubicBezTo>
                <a:close/>
                <a:moveTo>
                  <a:pt x="505" y="478"/>
                </a:moveTo>
                <a:cubicBezTo>
                  <a:pt x="479" y="484"/>
                  <a:pt x="474" y="505"/>
                  <a:pt x="470" y="531"/>
                </a:cubicBezTo>
                <a:cubicBezTo>
                  <a:pt x="484" y="540"/>
                  <a:pt x="498" y="548"/>
                  <a:pt x="512" y="557"/>
                </a:cubicBezTo>
                <a:cubicBezTo>
                  <a:pt x="545" y="533"/>
                  <a:pt x="553" y="521"/>
                  <a:pt x="548" y="505"/>
                </a:cubicBezTo>
                <a:cubicBezTo>
                  <a:pt x="543" y="489"/>
                  <a:pt x="521" y="474"/>
                  <a:pt x="505" y="478"/>
                </a:cubicBezTo>
                <a:close/>
                <a:moveTo>
                  <a:pt x="428" y="1104"/>
                </a:moveTo>
                <a:cubicBezTo>
                  <a:pt x="495" y="1097"/>
                  <a:pt x="500" y="1090"/>
                  <a:pt x="479" y="1024"/>
                </a:cubicBezTo>
                <a:cubicBezTo>
                  <a:pt x="462" y="1021"/>
                  <a:pt x="443" y="1017"/>
                  <a:pt x="426" y="1014"/>
                </a:cubicBezTo>
                <a:cubicBezTo>
                  <a:pt x="403" y="1046"/>
                  <a:pt x="396" y="1073"/>
                  <a:pt x="428" y="1104"/>
                </a:cubicBezTo>
                <a:close/>
                <a:moveTo>
                  <a:pt x="488" y="133"/>
                </a:moveTo>
                <a:cubicBezTo>
                  <a:pt x="503" y="100"/>
                  <a:pt x="504" y="82"/>
                  <a:pt x="487" y="75"/>
                </a:cubicBezTo>
                <a:cubicBezTo>
                  <a:pt x="475" y="69"/>
                  <a:pt x="456" y="70"/>
                  <a:pt x="444" y="75"/>
                </a:cubicBezTo>
                <a:cubicBezTo>
                  <a:pt x="428" y="82"/>
                  <a:pt x="432" y="100"/>
                  <a:pt x="436" y="114"/>
                </a:cubicBezTo>
                <a:cubicBezTo>
                  <a:pt x="440" y="130"/>
                  <a:pt x="459" y="136"/>
                  <a:pt x="488" y="133"/>
                </a:cubicBezTo>
                <a:close/>
                <a:moveTo>
                  <a:pt x="529" y="20"/>
                </a:moveTo>
                <a:cubicBezTo>
                  <a:pt x="532" y="14"/>
                  <a:pt x="536" y="7"/>
                  <a:pt x="540" y="0"/>
                </a:cubicBezTo>
                <a:cubicBezTo>
                  <a:pt x="489" y="0"/>
                  <a:pt x="489" y="0"/>
                  <a:pt x="489" y="0"/>
                </a:cubicBezTo>
                <a:cubicBezTo>
                  <a:pt x="495" y="17"/>
                  <a:pt x="509" y="22"/>
                  <a:pt x="529" y="20"/>
                </a:cubicBezTo>
                <a:close/>
                <a:moveTo>
                  <a:pt x="992" y="117"/>
                </a:moveTo>
                <a:cubicBezTo>
                  <a:pt x="1013" y="151"/>
                  <a:pt x="1018" y="151"/>
                  <a:pt x="1047" y="123"/>
                </a:cubicBezTo>
                <a:cubicBezTo>
                  <a:pt x="1045" y="113"/>
                  <a:pt x="1041" y="102"/>
                  <a:pt x="1039" y="92"/>
                </a:cubicBezTo>
                <a:cubicBezTo>
                  <a:pt x="1016" y="89"/>
                  <a:pt x="1000" y="92"/>
                  <a:pt x="992" y="117"/>
                </a:cubicBezTo>
                <a:close/>
                <a:moveTo>
                  <a:pt x="660" y="936"/>
                </a:moveTo>
                <a:cubicBezTo>
                  <a:pt x="640" y="960"/>
                  <a:pt x="645" y="978"/>
                  <a:pt x="687" y="1031"/>
                </a:cubicBezTo>
                <a:cubicBezTo>
                  <a:pt x="751" y="1033"/>
                  <a:pt x="769" y="1021"/>
                  <a:pt x="780" y="976"/>
                </a:cubicBezTo>
                <a:cubicBezTo>
                  <a:pt x="787" y="948"/>
                  <a:pt x="777" y="928"/>
                  <a:pt x="752" y="915"/>
                </a:cubicBezTo>
                <a:cubicBezTo>
                  <a:pt x="725" y="901"/>
                  <a:pt x="680" y="911"/>
                  <a:pt x="660" y="936"/>
                </a:cubicBezTo>
                <a:close/>
                <a:moveTo>
                  <a:pt x="932" y="500"/>
                </a:moveTo>
                <a:cubicBezTo>
                  <a:pt x="936" y="515"/>
                  <a:pt x="948" y="530"/>
                  <a:pt x="960" y="541"/>
                </a:cubicBezTo>
                <a:cubicBezTo>
                  <a:pt x="971" y="550"/>
                  <a:pt x="999" y="543"/>
                  <a:pt x="1010" y="531"/>
                </a:cubicBezTo>
                <a:cubicBezTo>
                  <a:pt x="1022" y="519"/>
                  <a:pt x="1023" y="506"/>
                  <a:pt x="1013" y="492"/>
                </a:cubicBezTo>
                <a:cubicBezTo>
                  <a:pt x="1003" y="477"/>
                  <a:pt x="994" y="462"/>
                  <a:pt x="982" y="445"/>
                </a:cubicBezTo>
                <a:cubicBezTo>
                  <a:pt x="969" y="452"/>
                  <a:pt x="962" y="456"/>
                  <a:pt x="955" y="459"/>
                </a:cubicBezTo>
                <a:cubicBezTo>
                  <a:pt x="937" y="467"/>
                  <a:pt x="928" y="484"/>
                  <a:pt x="932" y="500"/>
                </a:cubicBezTo>
                <a:close/>
                <a:moveTo>
                  <a:pt x="326" y="1192"/>
                </a:moveTo>
                <a:cubicBezTo>
                  <a:pt x="299" y="1168"/>
                  <a:pt x="269" y="1174"/>
                  <a:pt x="239" y="1201"/>
                </a:cubicBezTo>
                <a:cubicBezTo>
                  <a:pt x="238" y="1241"/>
                  <a:pt x="245" y="1274"/>
                  <a:pt x="286" y="1280"/>
                </a:cubicBezTo>
                <a:cubicBezTo>
                  <a:pt x="301" y="1283"/>
                  <a:pt x="324" y="1270"/>
                  <a:pt x="335" y="1258"/>
                </a:cubicBezTo>
                <a:cubicBezTo>
                  <a:pt x="355" y="1236"/>
                  <a:pt x="343" y="1208"/>
                  <a:pt x="326" y="1192"/>
                </a:cubicBezTo>
                <a:close/>
                <a:moveTo>
                  <a:pt x="800" y="1502"/>
                </a:moveTo>
                <a:cubicBezTo>
                  <a:pt x="822" y="1449"/>
                  <a:pt x="818" y="1422"/>
                  <a:pt x="785" y="1404"/>
                </a:cubicBezTo>
                <a:cubicBezTo>
                  <a:pt x="756" y="1388"/>
                  <a:pt x="740" y="1399"/>
                  <a:pt x="710" y="1454"/>
                </a:cubicBezTo>
                <a:cubicBezTo>
                  <a:pt x="735" y="1510"/>
                  <a:pt x="740" y="1512"/>
                  <a:pt x="800" y="1502"/>
                </a:cubicBezTo>
                <a:close/>
                <a:moveTo>
                  <a:pt x="824" y="466"/>
                </a:moveTo>
                <a:cubicBezTo>
                  <a:pt x="845" y="433"/>
                  <a:pt x="844" y="431"/>
                  <a:pt x="816" y="409"/>
                </a:cubicBezTo>
                <a:cubicBezTo>
                  <a:pt x="798" y="417"/>
                  <a:pt x="785" y="429"/>
                  <a:pt x="791" y="450"/>
                </a:cubicBezTo>
                <a:cubicBezTo>
                  <a:pt x="795" y="467"/>
                  <a:pt x="808" y="472"/>
                  <a:pt x="824" y="466"/>
                </a:cubicBezTo>
                <a:close/>
                <a:moveTo>
                  <a:pt x="770" y="1265"/>
                </a:moveTo>
                <a:cubicBezTo>
                  <a:pt x="761" y="1248"/>
                  <a:pt x="740" y="1231"/>
                  <a:pt x="721" y="1227"/>
                </a:cubicBezTo>
                <a:cubicBezTo>
                  <a:pt x="687" y="1221"/>
                  <a:pt x="679" y="1250"/>
                  <a:pt x="668" y="1286"/>
                </a:cubicBezTo>
                <a:cubicBezTo>
                  <a:pt x="692" y="1299"/>
                  <a:pt x="712" y="1310"/>
                  <a:pt x="731" y="1320"/>
                </a:cubicBezTo>
                <a:cubicBezTo>
                  <a:pt x="757" y="1307"/>
                  <a:pt x="786" y="1296"/>
                  <a:pt x="770" y="1265"/>
                </a:cubicBezTo>
                <a:close/>
                <a:moveTo>
                  <a:pt x="2389" y="1989"/>
                </a:moveTo>
                <a:cubicBezTo>
                  <a:pt x="2406" y="1981"/>
                  <a:pt x="2409" y="1974"/>
                  <a:pt x="2405" y="1944"/>
                </a:cubicBezTo>
                <a:cubicBezTo>
                  <a:pt x="2383" y="1932"/>
                  <a:pt x="2374" y="1932"/>
                  <a:pt x="2363" y="1946"/>
                </a:cubicBezTo>
                <a:cubicBezTo>
                  <a:pt x="2353" y="1957"/>
                  <a:pt x="2350" y="1972"/>
                  <a:pt x="2357" y="1981"/>
                </a:cubicBezTo>
                <a:cubicBezTo>
                  <a:pt x="2365" y="1990"/>
                  <a:pt x="2376" y="1994"/>
                  <a:pt x="2389" y="1989"/>
                </a:cubicBezTo>
                <a:close/>
                <a:moveTo>
                  <a:pt x="2290" y="2006"/>
                </a:moveTo>
                <a:cubicBezTo>
                  <a:pt x="2292" y="1989"/>
                  <a:pt x="2283" y="1978"/>
                  <a:pt x="2268" y="1973"/>
                </a:cubicBezTo>
                <a:cubicBezTo>
                  <a:pt x="2248" y="1966"/>
                  <a:pt x="2237" y="1978"/>
                  <a:pt x="2222" y="1998"/>
                </a:cubicBezTo>
                <a:cubicBezTo>
                  <a:pt x="2224" y="2004"/>
                  <a:pt x="2227" y="2014"/>
                  <a:pt x="2229" y="2020"/>
                </a:cubicBezTo>
                <a:cubicBezTo>
                  <a:pt x="2260" y="2037"/>
                  <a:pt x="2277" y="2027"/>
                  <a:pt x="2290" y="2006"/>
                </a:cubicBezTo>
                <a:close/>
                <a:moveTo>
                  <a:pt x="1058" y="223"/>
                </a:moveTo>
                <a:cubicBezTo>
                  <a:pt x="1053" y="213"/>
                  <a:pt x="1047" y="201"/>
                  <a:pt x="1041" y="189"/>
                </a:cubicBezTo>
                <a:cubicBezTo>
                  <a:pt x="1000" y="187"/>
                  <a:pt x="993" y="190"/>
                  <a:pt x="988" y="211"/>
                </a:cubicBezTo>
                <a:cubicBezTo>
                  <a:pt x="984" y="228"/>
                  <a:pt x="988" y="240"/>
                  <a:pt x="1003" y="247"/>
                </a:cubicBezTo>
                <a:cubicBezTo>
                  <a:pt x="1023" y="256"/>
                  <a:pt x="1040" y="249"/>
                  <a:pt x="1058" y="223"/>
                </a:cubicBezTo>
                <a:close/>
                <a:moveTo>
                  <a:pt x="960" y="291"/>
                </a:moveTo>
                <a:cubicBezTo>
                  <a:pt x="960" y="307"/>
                  <a:pt x="960" y="320"/>
                  <a:pt x="959" y="333"/>
                </a:cubicBezTo>
                <a:cubicBezTo>
                  <a:pt x="973" y="343"/>
                  <a:pt x="986" y="355"/>
                  <a:pt x="998" y="339"/>
                </a:cubicBezTo>
                <a:cubicBezTo>
                  <a:pt x="1005" y="329"/>
                  <a:pt x="1008" y="314"/>
                  <a:pt x="1005" y="303"/>
                </a:cubicBezTo>
                <a:cubicBezTo>
                  <a:pt x="1000" y="284"/>
                  <a:pt x="982" y="287"/>
                  <a:pt x="960" y="291"/>
                </a:cubicBezTo>
                <a:close/>
                <a:moveTo>
                  <a:pt x="1013" y="51"/>
                </a:moveTo>
                <a:cubicBezTo>
                  <a:pt x="1029" y="44"/>
                  <a:pt x="1036" y="21"/>
                  <a:pt x="1029" y="4"/>
                </a:cubicBezTo>
                <a:cubicBezTo>
                  <a:pt x="1028" y="2"/>
                  <a:pt x="1028" y="1"/>
                  <a:pt x="1027" y="0"/>
                </a:cubicBezTo>
                <a:cubicBezTo>
                  <a:pt x="962" y="0"/>
                  <a:pt x="962" y="0"/>
                  <a:pt x="962" y="0"/>
                </a:cubicBezTo>
                <a:cubicBezTo>
                  <a:pt x="956" y="10"/>
                  <a:pt x="955" y="21"/>
                  <a:pt x="960" y="32"/>
                </a:cubicBezTo>
                <a:cubicBezTo>
                  <a:pt x="967" y="50"/>
                  <a:pt x="995" y="60"/>
                  <a:pt x="1013" y="51"/>
                </a:cubicBezTo>
                <a:close/>
                <a:moveTo>
                  <a:pt x="845" y="597"/>
                </a:moveTo>
                <a:cubicBezTo>
                  <a:pt x="863" y="590"/>
                  <a:pt x="873" y="567"/>
                  <a:pt x="865" y="548"/>
                </a:cubicBezTo>
                <a:cubicBezTo>
                  <a:pt x="860" y="533"/>
                  <a:pt x="838" y="526"/>
                  <a:pt x="818" y="533"/>
                </a:cubicBezTo>
                <a:cubicBezTo>
                  <a:pt x="800" y="539"/>
                  <a:pt x="791" y="556"/>
                  <a:pt x="798" y="573"/>
                </a:cubicBezTo>
                <a:cubicBezTo>
                  <a:pt x="807" y="593"/>
                  <a:pt x="828" y="604"/>
                  <a:pt x="845" y="597"/>
                </a:cubicBezTo>
                <a:close/>
                <a:moveTo>
                  <a:pt x="816" y="315"/>
                </a:moveTo>
                <a:cubicBezTo>
                  <a:pt x="822" y="328"/>
                  <a:pt x="843" y="336"/>
                  <a:pt x="856" y="331"/>
                </a:cubicBezTo>
                <a:cubicBezTo>
                  <a:pt x="869" y="326"/>
                  <a:pt x="875" y="308"/>
                  <a:pt x="869" y="291"/>
                </a:cubicBezTo>
                <a:cubicBezTo>
                  <a:pt x="864" y="275"/>
                  <a:pt x="847" y="269"/>
                  <a:pt x="831" y="275"/>
                </a:cubicBezTo>
                <a:cubicBezTo>
                  <a:pt x="816" y="281"/>
                  <a:pt x="809" y="300"/>
                  <a:pt x="816" y="315"/>
                </a:cubicBezTo>
                <a:close/>
                <a:moveTo>
                  <a:pt x="771" y="130"/>
                </a:moveTo>
                <a:cubicBezTo>
                  <a:pt x="805" y="158"/>
                  <a:pt x="811" y="157"/>
                  <a:pt x="825" y="121"/>
                </a:cubicBezTo>
                <a:cubicBezTo>
                  <a:pt x="816" y="113"/>
                  <a:pt x="805" y="103"/>
                  <a:pt x="792" y="92"/>
                </a:cubicBezTo>
                <a:cubicBezTo>
                  <a:pt x="784" y="107"/>
                  <a:pt x="777" y="119"/>
                  <a:pt x="771" y="130"/>
                </a:cubicBezTo>
                <a:close/>
                <a:moveTo>
                  <a:pt x="774" y="237"/>
                </a:moveTo>
                <a:cubicBezTo>
                  <a:pt x="783" y="238"/>
                  <a:pt x="796" y="229"/>
                  <a:pt x="800" y="221"/>
                </a:cubicBezTo>
                <a:cubicBezTo>
                  <a:pt x="807" y="208"/>
                  <a:pt x="795" y="199"/>
                  <a:pt x="767" y="193"/>
                </a:cubicBezTo>
                <a:cubicBezTo>
                  <a:pt x="756" y="218"/>
                  <a:pt x="759" y="236"/>
                  <a:pt x="774" y="237"/>
                </a:cubicBezTo>
                <a:close/>
                <a:moveTo>
                  <a:pt x="815" y="0"/>
                </a:moveTo>
                <a:cubicBezTo>
                  <a:pt x="766" y="0"/>
                  <a:pt x="766" y="0"/>
                  <a:pt x="766" y="0"/>
                </a:cubicBezTo>
                <a:cubicBezTo>
                  <a:pt x="770" y="7"/>
                  <a:pt x="776" y="15"/>
                  <a:pt x="784" y="24"/>
                </a:cubicBezTo>
                <a:cubicBezTo>
                  <a:pt x="796" y="16"/>
                  <a:pt x="810" y="12"/>
                  <a:pt x="815" y="0"/>
                </a:cubicBezTo>
                <a:close/>
                <a:moveTo>
                  <a:pt x="892" y="1232"/>
                </a:moveTo>
                <a:cubicBezTo>
                  <a:pt x="921" y="1235"/>
                  <a:pt x="955" y="1202"/>
                  <a:pt x="958" y="1169"/>
                </a:cubicBezTo>
                <a:cubicBezTo>
                  <a:pt x="960" y="1138"/>
                  <a:pt x="938" y="1115"/>
                  <a:pt x="905" y="1112"/>
                </a:cubicBezTo>
                <a:cubicBezTo>
                  <a:pt x="870" y="1110"/>
                  <a:pt x="837" y="1131"/>
                  <a:pt x="835" y="1159"/>
                </a:cubicBezTo>
                <a:cubicBezTo>
                  <a:pt x="832" y="1189"/>
                  <a:pt x="863" y="1229"/>
                  <a:pt x="892" y="1232"/>
                </a:cubicBezTo>
                <a:close/>
                <a:moveTo>
                  <a:pt x="930" y="383"/>
                </a:moveTo>
                <a:cubicBezTo>
                  <a:pt x="931" y="364"/>
                  <a:pt x="921" y="358"/>
                  <a:pt x="884" y="357"/>
                </a:cubicBezTo>
                <a:cubicBezTo>
                  <a:pt x="861" y="385"/>
                  <a:pt x="861" y="388"/>
                  <a:pt x="883" y="417"/>
                </a:cubicBezTo>
                <a:cubicBezTo>
                  <a:pt x="916" y="415"/>
                  <a:pt x="929" y="405"/>
                  <a:pt x="930" y="383"/>
                </a:cubicBezTo>
                <a:close/>
                <a:moveTo>
                  <a:pt x="887" y="109"/>
                </a:moveTo>
                <a:cubicBezTo>
                  <a:pt x="904" y="114"/>
                  <a:pt x="915" y="100"/>
                  <a:pt x="919" y="87"/>
                </a:cubicBezTo>
                <a:cubicBezTo>
                  <a:pt x="925" y="67"/>
                  <a:pt x="913" y="52"/>
                  <a:pt x="892" y="44"/>
                </a:cubicBezTo>
                <a:cubicBezTo>
                  <a:pt x="870" y="54"/>
                  <a:pt x="855" y="66"/>
                  <a:pt x="862" y="89"/>
                </a:cubicBezTo>
                <a:cubicBezTo>
                  <a:pt x="865" y="98"/>
                  <a:pt x="878" y="107"/>
                  <a:pt x="887" y="109"/>
                </a:cubicBezTo>
                <a:close/>
                <a:moveTo>
                  <a:pt x="918" y="230"/>
                </a:moveTo>
                <a:cubicBezTo>
                  <a:pt x="933" y="236"/>
                  <a:pt x="944" y="229"/>
                  <a:pt x="950" y="216"/>
                </a:cubicBezTo>
                <a:cubicBezTo>
                  <a:pt x="958" y="199"/>
                  <a:pt x="945" y="184"/>
                  <a:pt x="915" y="175"/>
                </a:cubicBezTo>
                <a:cubicBezTo>
                  <a:pt x="899" y="209"/>
                  <a:pt x="900" y="223"/>
                  <a:pt x="918" y="230"/>
                </a:cubicBezTo>
                <a:close/>
                <a:moveTo>
                  <a:pt x="2403" y="2047"/>
                </a:moveTo>
                <a:cubicBezTo>
                  <a:pt x="2395" y="2043"/>
                  <a:pt x="2384" y="2041"/>
                  <a:pt x="2377" y="2051"/>
                </a:cubicBezTo>
                <a:cubicBezTo>
                  <a:pt x="2367" y="2063"/>
                  <a:pt x="2370" y="2074"/>
                  <a:pt x="2382" y="2086"/>
                </a:cubicBezTo>
                <a:cubicBezTo>
                  <a:pt x="2389" y="2085"/>
                  <a:pt x="2398" y="2083"/>
                  <a:pt x="2407" y="2082"/>
                </a:cubicBezTo>
                <a:cubicBezTo>
                  <a:pt x="2410" y="2069"/>
                  <a:pt x="2419" y="2056"/>
                  <a:pt x="2403" y="2047"/>
                </a:cubicBezTo>
                <a:close/>
                <a:moveTo>
                  <a:pt x="1071" y="344"/>
                </a:moveTo>
                <a:cubicBezTo>
                  <a:pt x="1055" y="351"/>
                  <a:pt x="1042" y="378"/>
                  <a:pt x="1048" y="393"/>
                </a:cubicBezTo>
                <a:cubicBezTo>
                  <a:pt x="1054" y="409"/>
                  <a:pt x="1081" y="419"/>
                  <a:pt x="1099" y="411"/>
                </a:cubicBezTo>
                <a:cubicBezTo>
                  <a:pt x="1115" y="405"/>
                  <a:pt x="1122" y="387"/>
                  <a:pt x="1114" y="369"/>
                </a:cubicBezTo>
                <a:cubicBezTo>
                  <a:pt x="1106" y="350"/>
                  <a:pt x="1086" y="338"/>
                  <a:pt x="1071" y="344"/>
                </a:cubicBezTo>
                <a:close/>
                <a:moveTo>
                  <a:pt x="1015" y="1361"/>
                </a:moveTo>
                <a:cubicBezTo>
                  <a:pt x="985" y="1365"/>
                  <a:pt x="955" y="1368"/>
                  <a:pt x="919" y="1372"/>
                </a:cubicBezTo>
                <a:cubicBezTo>
                  <a:pt x="920" y="1398"/>
                  <a:pt x="921" y="1411"/>
                  <a:pt x="920" y="1424"/>
                </a:cubicBezTo>
                <a:cubicBezTo>
                  <a:pt x="919" y="1458"/>
                  <a:pt x="937" y="1484"/>
                  <a:pt x="965" y="1490"/>
                </a:cubicBezTo>
                <a:cubicBezTo>
                  <a:pt x="991" y="1496"/>
                  <a:pt x="1022" y="1490"/>
                  <a:pt x="1048" y="1480"/>
                </a:cubicBezTo>
                <a:cubicBezTo>
                  <a:pt x="1071" y="1471"/>
                  <a:pt x="1082" y="1422"/>
                  <a:pt x="1072" y="1395"/>
                </a:cubicBezTo>
                <a:cubicBezTo>
                  <a:pt x="1063" y="1368"/>
                  <a:pt x="1044" y="1357"/>
                  <a:pt x="1015" y="1361"/>
                </a:cubicBezTo>
                <a:close/>
                <a:moveTo>
                  <a:pt x="1142" y="194"/>
                </a:moveTo>
                <a:cubicBezTo>
                  <a:pt x="1123" y="190"/>
                  <a:pt x="1115" y="197"/>
                  <a:pt x="1099" y="233"/>
                </a:cubicBezTo>
                <a:cubicBezTo>
                  <a:pt x="1115" y="267"/>
                  <a:pt x="1126" y="274"/>
                  <a:pt x="1152" y="267"/>
                </a:cubicBezTo>
                <a:cubicBezTo>
                  <a:pt x="1169" y="263"/>
                  <a:pt x="1177" y="253"/>
                  <a:pt x="1177" y="236"/>
                </a:cubicBezTo>
                <a:cubicBezTo>
                  <a:pt x="1177" y="219"/>
                  <a:pt x="1160" y="198"/>
                  <a:pt x="1142" y="194"/>
                </a:cubicBezTo>
                <a:close/>
                <a:moveTo>
                  <a:pt x="2081" y="2158"/>
                </a:moveTo>
                <a:cubicBezTo>
                  <a:pt x="2131" y="2158"/>
                  <a:pt x="2131" y="2158"/>
                  <a:pt x="2131" y="2158"/>
                </a:cubicBezTo>
                <a:cubicBezTo>
                  <a:pt x="2128" y="2154"/>
                  <a:pt x="2123" y="2149"/>
                  <a:pt x="2117" y="2142"/>
                </a:cubicBezTo>
                <a:cubicBezTo>
                  <a:pt x="2096" y="2145"/>
                  <a:pt x="2084" y="2149"/>
                  <a:pt x="2081" y="2158"/>
                </a:cubicBezTo>
                <a:close/>
                <a:moveTo>
                  <a:pt x="2183" y="2053"/>
                </a:moveTo>
                <a:cubicBezTo>
                  <a:pt x="2167" y="2044"/>
                  <a:pt x="2154" y="2047"/>
                  <a:pt x="2147" y="2060"/>
                </a:cubicBezTo>
                <a:cubicBezTo>
                  <a:pt x="2141" y="2073"/>
                  <a:pt x="2145" y="2091"/>
                  <a:pt x="2156" y="2097"/>
                </a:cubicBezTo>
                <a:cubicBezTo>
                  <a:pt x="2168" y="2104"/>
                  <a:pt x="2187" y="2098"/>
                  <a:pt x="2194" y="2085"/>
                </a:cubicBezTo>
                <a:cubicBezTo>
                  <a:pt x="2201" y="2074"/>
                  <a:pt x="2196" y="2061"/>
                  <a:pt x="2183" y="2053"/>
                </a:cubicBezTo>
                <a:close/>
                <a:moveTo>
                  <a:pt x="1139" y="60"/>
                </a:moveTo>
                <a:cubicBezTo>
                  <a:pt x="1123" y="76"/>
                  <a:pt x="1112" y="92"/>
                  <a:pt x="1127" y="113"/>
                </a:cubicBezTo>
                <a:cubicBezTo>
                  <a:pt x="1136" y="127"/>
                  <a:pt x="1155" y="131"/>
                  <a:pt x="1168" y="123"/>
                </a:cubicBezTo>
                <a:cubicBezTo>
                  <a:pt x="1183" y="115"/>
                  <a:pt x="1194" y="104"/>
                  <a:pt x="1192" y="85"/>
                </a:cubicBezTo>
                <a:cubicBezTo>
                  <a:pt x="1189" y="67"/>
                  <a:pt x="1178" y="62"/>
                  <a:pt x="1139" y="60"/>
                </a:cubicBezTo>
                <a:close/>
                <a:moveTo>
                  <a:pt x="987" y="1629"/>
                </a:moveTo>
                <a:cubicBezTo>
                  <a:pt x="960" y="1626"/>
                  <a:pt x="933" y="1654"/>
                  <a:pt x="927" y="1690"/>
                </a:cubicBezTo>
                <a:cubicBezTo>
                  <a:pt x="923" y="1722"/>
                  <a:pt x="942" y="1748"/>
                  <a:pt x="973" y="1750"/>
                </a:cubicBezTo>
                <a:cubicBezTo>
                  <a:pt x="1011" y="1753"/>
                  <a:pt x="1043" y="1730"/>
                  <a:pt x="1045" y="1698"/>
                </a:cubicBezTo>
                <a:cubicBezTo>
                  <a:pt x="1048" y="1665"/>
                  <a:pt x="1021" y="1633"/>
                  <a:pt x="987" y="1629"/>
                </a:cubicBezTo>
                <a:close/>
                <a:moveTo>
                  <a:pt x="830" y="1629"/>
                </a:moveTo>
                <a:cubicBezTo>
                  <a:pt x="795" y="1572"/>
                  <a:pt x="792" y="1571"/>
                  <a:pt x="736" y="1597"/>
                </a:cubicBezTo>
                <a:cubicBezTo>
                  <a:pt x="735" y="1630"/>
                  <a:pt x="743" y="1659"/>
                  <a:pt x="780" y="1667"/>
                </a:cubicBezTo>
                <a:cubicBezTo>
                  <a:pt x="808" y="1674"/>
                  <a:pt x="826" y="1658"/>
                  <a:pt x="830" y="1629"/>
                </a:cubicBezTo>
                <a:close/>
                <a:moveTo>
                  <a:pt x="691" y="1718"/>
                </a:moveTo>
                <a:cubicBezTo>
                  <a:pt x="673" y="1730"/>
                  <a:pt x="653" y="1744"/>
                  <a:pt x="634" y="1756"/>
                </a:cubicBezTo>
                <a:cubicBezTo>
                  <a:pt x="635" y="1812"/>
                  <a:pt x="647" y="1831"/>
                  <a:pt x="684" y="1840"/>
                </a:cubicBezTo>
                <a:cubicBezTo>
                  <a:pt x="713" y="1847"/>
                  <a:pt x="732" y="1834"/>
                  <a:pt x="742" y="1808"/>
                </a:cubicBezTo>
                <a:cubicBezTo>
                  <a:pt x="754" y="1777"/>
                  <a:pt x="735" y="1743"/>
                  <a:pt x="691" y="1718"/>
                </a:cubicBezTo>
                <a:close/>
                <a:moveTo>
                  <a:pt x="811" y="1944"/>
                </a:moveTo>
                <a:cubicBezTo>
                  <a:pt x="818" y="1971"/>
                  <a:pt x="849" y="1991"/>
                  <a:pt x="879" y="1987"/>
                </a:cubicBezTo>
                <a:cubicBezTo>
                  <a:pt x="919" y="1982"/>
                  <a:pt x="931" y="1964"/>
                  <a:pt x="935" y="1904"/>
                </a:cubicBezTo>
                <a:cubicBezTo>
                  <a:pt x="921" y="1888"/>
                  <a:pt x="906" y="1871"/>
                  <a:pt x="890" y="1852"/>
                </a:cubicBezTo>
                <a:cubicBezTo>
                  <a:pt x="826" y="1878"/>
                  <a:pt x="803" y="1907"/>
                  <a:pt x="811" y="1944"/>
                </a:cubicBezTo>
                <a:close/>
                <a:moveTo>
                  <a:pt x="2332" y="2152"/>
                </a:moveTo>
                <a:cubicBezTo>
                  <a:pt x="2330" y="2154"/>
                  <a:pt x="2328" y="2156"/>
                  <a:pt x="2327" y="2158"/>
                </a:cubicBezTo>
                <a:cubicBezTo>
                  <a:pt x="2364" y="2158"/>
                  <a:pt x="2364" y="2158"/>
                  <a:pt x="2364" y="2158"/>
                </a:cubicBezTo>
                <a:cubicBezTo>
                  <a:pt x="2349" y="2144"/>
                  <a:pt x="2341" y="2143"/>
                  <a:pt x="2332" y="2152"/>
                </a:cubicBezTo>
                <a:close/>
                <a:moveTo>
                  <a:pt x="2526" y="2116"/>
                </a:moveTo>
                <a:cubicBezTo>
                  <a:pt x="2522" y="2126"/>
                  <a:pt x="2526" y="2135"/>
                  <a:pt x="2536" y="2138"/>
                </a:cubicBezTo>
                <a:cubicBezTo>
                  <a:pt x="2543" y="2140"/>
                  <a:pt x="2555" y="2142"/>
                  <a:pt x="2560" y="2138"/>
                </a:cubicBezTo>
                <a:cubicBezTo>
                  <a:pt x="2573" y="2127"/>
                  <a:pt x="2570" y="2114"/>
                  <a:pt x="2560" y="2101"/>
                </a:cubicBezTo>
                <a:cubicBezTo>
                  <a:pt x="2545" y="2098"/>
                  <a:pt x="2532" y="2100"/>
                  <a:pt x="2526" y="2116"/>
                </a:cubicBezTo>
                <a:close/>
                <a:moveTo>
                  <a:pt x="2508" y="1948"/>
                </a:moveTo>
                <a:cubicBezTo>
                  <a:pt x="2494" y="1944"/>
                  <a:pt x="2478" y="1956"/>
                  <a:pt x="2474" y="1973"/>
                </a:cubicBezTo>
                <a:cubicBezTo>
                  <a:pt x="2471" y="1987"/>
                  <a:pt x="2472" y="1999"/>
                  <a:pt x="2482" y="2009"/>
                </a:cubicBezTo>
                <a:cubicBezTo>
                  <a:pt x="2491" y="2011"/>
                  <a:pt x="2500" y="2013"/>
                  <a:pt x="2512" y="2015"/>
                </a:cubicBezTo>
                <a:cubicBezTo>
                  <a:pt x="2518" y="2006"/>
                  <a:pt x="2527" y="1998"/>
                  <a:pt x="2530" y="1987"/>
                </a:cubicBezTo>
                <a:cubicBezTo>
                  <a:pt x="2536" y="1971"/>
                  <a:pt x="2524" y="1952"/>
                  <a:pt x="2508" y="1948"/>
                </a:cubicBezTo>
                <a:close/>
                <a:moveTo>
                  <a:pt x="2614" y="2012"/>
                </a:moveTo>
                <a:cubicBezTo>
                  <a:pt x="2600" y="2018"/>
                  <a:pt x="2593" y="2030"/>
                  <a:pt x="2597" y="2042"/>
                </a:cubicBezTo>
                <a:cubicBezTo>
                  <a:pt x="2602" y="2060"/>
                  <a:pt x="2611" y="2065"/>
                  <a:pt x="2638" y="2061"/>
                </a:cubicBezTo>
                <a:cubicBezTo>
                  <a:pt x="2642" y="2052"/>
                  <a:pt x="2646" y="2042"/>
                  <a:pt x="2651" y="2034"/>
                </a:cubicBezTo>
                <a:cubicBezTo>
                  <a:pt x="2639" y="2011"/>
                  <a:pt x="2630" y="2006"/>
                  <a:pt x="2614" y="2012"/>
                </a:cubicBezTo>
                <a:close/>
                <a:moveTo>
                  <a:pt x="335" y="125"/>
                </a:moveTo>
                <a:cubicBezTo>
                  <a:pt x="378" y="105"/>
                  <a:pt x="381" y="80"/>
                  <a:pt x="371" y="49"/>
                </a:cubicBezTo>
                <a:cubicBezTo>
                  <a:pt x="354" y="33"/>
                  <a:pt x="336" y="34"/>
                  <a:pt x="318" y="45"/>
                </a:cubicBezTo>
                <a:cubicBezTo>
                  <a:pt x="295" y="60"/>
                  <a:pt x="297" y="82"/>
                  <a:pt x="306" y="114"/>
                </a:cubicBezTo>
                <a:cubicBezTo>
                  <a:pt x="314" y="117"/>
                  <a:pt x="327" y="122"/>
                  <a:pt x="335" y="125"/>
                </a:cubicBezTo>
                <a:close/>
                <a:moveTo>
                  <a:pt x="2330" y="2087"/>
                </a:moveTo>
                <a:cubicBezTo>
                  <a:pt x="2327" y="2077"/>
                  <a:pt x="2318" y="2066"/>
                  <a:pt x="2309" y="2061"/>
                </a:cubicBezTo>
                <a:cubicBezTo>
                  <a:pt x="2298" y="2055"/>
                  <a:pt x="2289" y="2066"/>
                  <a:pt x="2283" y="2075"/>
                </a:cubicBezTo>
                <a:cubicBezTo>
                  <a:pt x="2275" y="2085"/>
                  <a:pt x="2280" y="2099"/>
                  <a:pt x="2295" y="2115"/>
                </a:cubicBezTo>
                <a:cubicBezTo>
                  <a:pt x="2322" y="2107"/>
                  <a:pt x="2333" y="2100"/>
                  <a:pt x="2330" y="2087"/>
                </a:cubicBezTo>
                <a:close/>
                <a:moveTo>
                  <a:pt x="676" y="2079"/>
                </a:moveTo>
                <a:cubicBezTo>
                  <a:pt x="648" y="2074"/>
                  <a:pt x="609" y="2096"/>
                  <a:pt x="602" y="2123"/>
                </a:cubicBezTo>
                <a:cubicBezTo>
                  <a:pt x="599" y="2137"/>
                  <a:pt x="599" y="2148"/>
                  <a:pt x="602" y="2158"/>
                </a:cubicBezTo>
                <a:cubicBezTo>
                  <a:pt x="725" y="2158"/>
                  <a:pt x="725" y="2158"/>
                  <a:pt x="725" y="2158"/>
                </a:cubicBezTo>
                <a:cubicBezTo>
                  <a:pt x="715" y="2102"/>
                  <a:pt x="702" y="2084"/>
                  <a:pt x="676" y="2079"/>
                </a:cubicBezTo>
                <a:close/>
                <a:moveTo>
                  <a:pt x="2234" y="2109"/>
                </a:moveTo>
                <a:cubicBezTo>
                  <a:pt x="2221" y="2110"/>
                  <a:pt x="2216" y="2119"/>
                  <a:pt x="2213" y="2132"/>
                </a:cubicBezTo>
                <a:cubicBezTo>
                  <a:pt x="2220" y="2146"/>
                  <a:pt x="2230" y="2154"/>
                  <a:pt x="2244" y="2151"/>
                </a:cubicBezTo>
                <a:cubicBezTo>
                  <a:pt x="2257" y="2147"/>
                  <a:pt x="2261" y="2136"/>
                  <a:pt x="2262" y="2124"/>
                </a:cubicBezTo>
                <a:cubicBezTo>
                  <a:pt x="2257" y="2110"/>
                  <a:pt x="2247" y="2107"/>
                  <a:pt x="2234" y="2109"/>
                </a:cubicBezTo>
                <a:close/>
                <a:moveTo>
                  <a:pt x="2443" y="2140"/>
                </a:moveTo>
                <a:cubicBezTo>
                  <a:pt x="2438" y="2139"/>
                  <a:pt x="2427" y="2144"/>
                  <a:pt x="2425" y="2149"/>
                </a:cubicBezTo>
                <a:cubicBezTo>
                  <a:pt x="2424" y="2152"/>
                  <a:pt x="2424" y="2155"/>
                  <a:pt x="2423" y="2158"/>
                </a:cubicBezTo>
                <a:cubicBezTo>
                  <a:pt x="2457" y="2158"/>
                  <a:pt x="2457" y="2158"/>
                  <a:pt x="2457" y="2158"/>
                </a:cubicBezTo>
                <a:cubicBezTo>
                  <a:pt x="2457" y="2150"/>
                  <a:pt x="2455" y="2142"/>
                  <a:pt x="2443" y="2140"/>
                </a:cubicBezTo>
                <a:close/>
                <a:moveTo>
                  <a:pt x="2461" y="2045"/>
                </a:moveTo>
                <a:cubicBezTo>
                  <a:pt x="2442" y="2056"/>
                  <a:pt x="2445" y="2074"/>
                  <a:pt x="2449" y="2094"/>
                </a:cubicBezTo>
                <a:cubicBezTo>
                  <a:pt x="2466" y="2100"/>
                  <a:pt x="2480" y="2104"/>
                  <a:pt x="2490" y="2088"/>
                </a:cubicBezTo>
                <a:cubicBezTo>
                  <a:pt x="2497" y="2078"/>
                  <a:pt x="2499" y="2066"/>
                  <a:pt x="2489" y="2056"/>
                </a:cubicBezTo>
                <a:cubicBezTo>
                  <a:pt x="2481" y="2048"/>
                  <a:pt x="2473" y="2039"/>
                  <a:pt x="2461" y="2045"/>
                </a:cubicBezTo>
                <a:close/>
                <a:moveTo>
                  <a:pt x="2728" y="2125"/>
                </a:moveTo>
                <a:cubicBezTo>
                  <a:pt x="2721" y="2113"/>
                  <a:pt x="2710" y="2107"/>
                  <a:pt x="2696" y="2110"/>
                </a:cubicBezTo>
                <a:cubicBezTo>
                  <a:pt x="2679" y="2114"/>
                  <a:pt x="2674" y="2123"/>
                  <a:pt x="2674" y="2154"/>
                </a:cubicBezTo>
                <a:cubicBezTo>
                  <a:pt x="2676" y="2156"/>
                  <a:pt x="2679" y="2157"/>
                  <a:pt x="2681" y="2158"/>
                </a:cubicBezTo>
                <a:cubicBezTo>
                  <a:pt x="2725" y="2158"/>
                  <a:pt x="2725" y="2158"/>
                  <a:pt x="2725" y="2158"/>
                </a:cubicBezTo>
                <a:cubicBezTo>
                  <a:pt x="2733" y="2150"/>
                  <a:pt x="2735" y="2136"/>
                  <a:pt x="2728" y="2125"/>
                </a:cubicBezTo>
                <a:close/>
                <a:moveTo>
                  <a:pt x="0" y="1832"/>
                </a:moveTo>
                <a:cubicBezTo>
                  <a:pt x="0" y="1949"/>
                  <a:pt x="0" y="1949"/>
                  <a:pt x="0" y="1949"/>
                </a:cubicBezTo>
                <a:cubicBezTo>
                  <a:pt x="26" y="1950"/>
                  <a:pt x="48" y="1927"/>
                  <a:pt x="64" y="1884"/>
                </a:cubicBezTo>
                <a:cubicBezTo>
                  <a:pt x="38" y="1853"/>
                  <a:pt x="18" y="1835"/>
                  <a:pt x="0" y="1832"/>
                </a:cubicBezTo>
                <a:close/>
                <a:moveTo>
                  <a:pt x="65" y="1557"/>
                </a:moveTo>
                <a:cubicBezTo>
                  <a:pt x="80" y="1529"/>
                  <a:pt x="52" y="1515"/>
                  <a:pt x="27" y="1499"/>
                </a:cubicBezTo>
                <a:cubicBezTo>
                  <a:pt x="18" y="1503"/>
                  <a:pt x="9" y="1506"/>
                  <a:pt x="0" y="1510"/>
                </a:cubicBezTo>
                <a:cubicBezTo>
                  <a:pt x="0" y="1582"/>
                  <a:pt x="0" y="1582"/>
                  <a:pt x="0" y="1582"/>
                </a:cubicBezTo>
                <a:cubicBezTo>
                  <a:pt x="4" y="1584"/>
                  <a:pt x="8" y="1585"/>
                  <a:pt x="12" y="1585"/>
                </a:cubicBezTo>
                <a:cubicBezTo>
                  <a:pt x="31" y="1583"/>
                  <a:pt x="56" y="1572"/>
                  <a:pt x="65" y="1557"/>
                </a:cubicBezTo>
                <a:close/>
                <a:moveTo>
                  <a:pt x="36" y="848"/>
                </a:moveTo>
                <a:cubicBezTo>
                  <a:pt x="41" y="823"/>
                  <a:pt x="23" y="790"/>
                  <a:pt x="0" y="778"/>
                </a:cubicBezTo>
                <a:cubicBezTo>
                  <a:pt x="0" y="891"/>
                  <a:pt x="0" y="891"/>
                  <a:pt x="0" y="891"/>
                </a:cubicBezTo>
                <a:cubicBezTo>
                  <a:pt x="18" y="882"/>
                  <a:pt x="32" y="866"/>
                  <a:pt x="36" y="848"/>
                </a:cubicBezTo>
                <a:close/>
                <a:moveTo>
                  <a:pt x="114" y="1944"/>
                </a:moveTo>
                <a:cubicBezTo>
                  <a:pt x="91" y="1967"/>
                  <a:pt x="95" y="1991"/>
                  <a:pt x="110" y="2016"/>
                </a:cubicBezTo>
                <a:cubicBezTo>
                  <a:pt x="126" y="2041"/>
                  <a:pt x="149" y="2042"/>
                  <a:pt x="178" y="2036"/>
                </a:cubicBezTo>
                <a:cubicBezTo>
                  <a:pt x="200" y="2009"/>
                  <a:pt x="208" y="1981"/>
                  <a:pt x="186" y="1955"/>
                </a:cubicBezTo>
                <a:cubicBezTo>
                  <a:pt x="168" y="1932"/>
                  <a:pt x="140" y="1934"/>
                  <a:pt x="114" y="1944"/>
                </a:cubicBezTo>
                <a:close/>
                <a:moveTo>
                  <a:pt x="100" y="2120"/>
                </a:moveTo>
                <a:cubicBezTo>
                  <a:pt x="75" y="2118"/>
                  <a:pt x="55" y="2133"/>
                  <a:pt x="47" y="2158"/>
                </a:cubicBezTo>
                <a:cubicBezTo>
                  <a:pt x="154" y="2158"/>
                  <a:pt x="154" y="2158"/>
                  <a:pt x="154" y="2158"/>
                </a:cubicBezTo>
                <a:cubicBezTo>
                  <a:pt x="144" y="2138"/>
                  <a:pt x="123" y="2122"/>
                  <a:pt x="100" y="2120"/>
                </a:cubicBezTo>
                <a:close/>
                <a:moveTo>
                  <a:pt x="15" y="1041"/>
                </a:moveTo>
                <a:cubicBezTo>
                  <a:pt x="10" y="1065"/>
                  <a:pt x="27" y="1095"/>
                  <a:pt x="48" y="1099"/>
                </a:cubicBezTo>
                <a:cubicBezTo>
                  <a:pt x="76" y="1106"/>
                  <a:pt x="109" y="1084"/>
                  <a:pt x="114" y="1056"/>
                </a:cubicBezTo>
                <a:cubicBezTo>
                  <a:pt x="118" y="1031"/>
                  <a:pt x="94" y="1002"/>
                  <a:pt x="68" y="1000"/>
                </a:cubicBezTo>
                <a:cubicBezTo>
                  <a:pt x="45" y="998"/>
                  <a:pt x="19" y="1017"/>
                  <a:pt x="15" y="1041"/>
                </a:cubicBezTo>
                <a:close/>
                <a:moveTo>
                  <a:pt x="96" y="1272"/>
                </a:moveTo>
                <a:cubicBezTo>
                  <a:pt x="29" y="1286"/>
                  <a:pt x="15" y="1296"/>
                  <a:pt x="21" y="1326"/>
                </a:cubicBezTo>
                <a:cubicBezTo>
                  <a:pt x="28" y="1361"/>
                  <a:pt x="56" y="1368"/>
                  <a:pt x="126" y="1348"/>
                </a:cubicBezTo>
                <a:cubicBezTo>
                  <a:pt x="123" y="1317"/>
                  <a:pt x="131" y="1286"/>
                  <a:pt x="96" y="1272"/>
                </a:cubicBezTo>
                <a:close/>
                <a:moveTo>
                  <a:pt x="179" y="1496"/>
                </a:moveTo>
                <a:cubicBezTo>
                  <a:pt x="157" y="1494"/>
                  <a:pt x="141" y="1503"/>
                  <a:pt x="143" y="1525"/>
                </a:cubicBezTo>
                <a:cubicBezTo>
                  <a:pt x="144" y="1539"/>
                  <a:pt x="156" y="1553"/>
                  <a:pt x="168" y="1577"/>
                </a:cubicBezTo>
                <a:cubicBezTo>
                  <a:pt x="189" y="1559"/>
                  <a:pt x="208" y="1550"/>
                  <a:pt x="211" y="1537"/>
                </a:cubicBezTo>
                <a:cubicBezTo>
                  <a:pt x="216" y="1516"/>
                  <a:pt x="204" y="1499"/>
                  <a:pt x="179" y="1496"/>
                </a:cubicBezTo>
                <a:close/>
                <a:moveTo>
                  <a:pt x="268" y="853"/>
                </a:moveTo>
                <a:cubicBezTo>
                  <a:pt x="301" y="856"/>
                  <a:pt x="338" y="821"/>
                  <a:pt x="343" y="782"/>
                </a:cubicBezTo>
                <a:cubicBezTo>
                  <a:pt x="348" y="745"/>
                  <a:pt x="315" y="710"/>
                  <a:pt x="269" y="704"/>
                </a:cubicBezTo>
                <a:cubicBezTo>
                  <a:pt x="234" y="700"/>
                  <a:pt x="191" y="734"/>
                  <a:pt x="187" y="769"/>
                </a:cubicBezTo>
                <a:cubicBezTo>
                  <a:pt x="184" y="801"/>
                  <a:pt x="230" y="849"/>
                  <a:pt x="268" y="853"/>
                </a:cubicBezTo>
                <a:close/>
                <a:moveTo>
                  <a:pt x="106" y="1774"/>
                </a:moveTo>
                <a:cubicBezTo>
                  <a:pt x="139" y="1787"/>
                  <a:pt x="162" y="1773"/>
                  <a:pt x="183" y="1724"/>
                </a:cubicBezTo>
                <a:cubicBezTo>
                  <a:pt x="167" y="1684"/>
                  <a:pt x="136" y="1674"/>
                  <a:pt x="97" y="1681"/>
                </a:cubicBezTo>
                <a:cubicBezTo>
                  <a:pt x="73" y="1741"/>
                  <a:pt x="75" y="1762"/>
                  <a:pt x="106" y="1774"/>
                </a:cubicBezTo>
                <a:close/>
                <a:moveTo>
                  <a:pt x="487" y="1872"/>
                </a:moveTo>
                <a:cubicBezTo>
                  <a:pt x="479" y="1929"/>
                  <a:pt x="487" y="1951"/>
                  <a:pt x="519" y="1964"/>
                </a:cubicBezTo>
                <a:cubicBezTo>
                  <a:pt x="540" y="1972"/>
                  <a:pt x="558" y="1970"/>
                  <a:pt x="572" y="1951"/>
                </a:cubicBezTo>
                <a:cubicBezTo>
                  <a:pt x="589" y="1930"/>
                  <a:pt x="595" y="1908"/>
                  <a:pt x="577" y="1885"/>
                </a:cubicBezTo>
                <a:cubicBezTo>
                  <a:pt x="553" y="1855"/>
                  <a:pt x="523" y="1848"/>
                  <a:pt x="487" y="1872"/>
                </a:cubicBezTo>
                <a:close/>
                <a:moveTo>
                  <a:pt x="543" y="1304"/>
                </a:moveTo>
                <a:cubicBezTo>
                  <a:pt x="564" y="1285"/>
                  <a:pt x="561" y="1264"/>
                  <a:pt x="546" y="1245"/>
                </a:cubicBezTo>
                <a:cubicBezTo>
                  <a:pt x="527" y="1219"/>
                  <a:pt x="493" y="1227"/>
                  <a:pt x="457" y="1266"/>
                </a:cubicBezTo>
                <a:cubicBezTo>
                  <a:pt x="497" y="1317"/>
                  <a:pt x="519" y="1326"/>
                  <a:pt x="543" y="1304"/>
                </a:cubicBezTo>
                <a:close/>
                <a:moveTo>
                  <a:pt x="370" y="1504"/>
                </a:moveTo>
                <a:cubicBezTo>
                  <a:pt x="400" y="1542"/>
                  <a:pt x="430" y="1552"/>
                  <a:pt x="443" y="1528"/>
                </a:cubicBezTo>
                <a:cubicBezTo>
                  <a:pt x="450" y="1515"/>
                  <a:pt x="448" y="1489"/>
                  <a:pt x="439" y="1476"/>
                </a:cubicBezTo>
                <a:cubicBezTo>
                  <a:pt x="424" y="1456"/>
                  <a:pt x="400" y="1467"/>
                  <a:pt x="370" y="1504"/>
                </a:cubicBezTo>
                <a:close/>
                <a:moveTo>
                  <a:pt x="570" y="1656"/>
                </a:moveTo>
                <a:cubicBezTo>
                  <a:pt x="567" y="1632"/>
                  <a:pt x="546" y="1627"/>
                  <a:pt x="524" y="1626"/>
                </a:cubicBezTo>
                <a:cubicBezTo>
                  <a:pt x="485" y="1626"/>
                  <a:pt x="476" y="1650"/>
                  <a:pt x="476" y="1685"/>
                </a:cubicBezTo>
                <a:cubicBezTo>
                  <a:pt x="490" y="1698"/>
                  <a:pt x="505" y="1711"/>
                  <a:pt x="517" y="1722"/>
                </a:cubicBezTo>
                <a:cubicBezTo>
                  <a:pt x="561" y="1717"/>
                  <a:pt x="575" y="1691"/>
                  <a:pt x="570" y="1656"/>
                </a:cubicBezTo>
                <a:close/>
                <a:moveTo>
                  <a:pt x="649" y="1477"/>
                </a:moveTo>
                <a:cubicBezTo>
                  <a:pt x="651" y="1452"/>
                  <a:pt x="628" y="1429"/>
                  <a:pt x="598" y="1425"/>
                </a:cubicBezTo>
                <a:cubicBezTo>
                  <a:pt x="570" y="1421"/>
                  <a:pt x="547" y="1441"/>
                  <a:pt x="544" y="1472"/>
                </a:cubicBezTo>
                <a:cubicBezTo>
                  <a:pt x="541" y="1497"/>
                  <a:pt x="565" y="1523"/>
                  <a:pt x="593" y="1524"/>
                </a:cubicBezTo>
                <a:cubicBezTo>
                  <a:pt x="617" y="1526"/>
                  <a:pt x="647" y="1500"/>
                  <a:pt x="649" y="1477"/>
                </a:cubicBezTo>
                <a:close/>
                <a:moveTo>
                  <a:pt x="305" y="1361"/>
                </a:moveTo>
                <a:cubicBezTo>
                  <a:pt x="285" y="1369"/>
                  <a:pt x="263" y="1378"/>
                  <a:pt x="235" y="1389"/>
                </a:cubicBezTo>
                <a:cubicBezTo>
                  <a:pt x="252" y="1414"/>
                  <a:pt x="265" y="1433"/>
                  <a:pt x="278" y="1451"/>
                </a:cubicBezTo>
                <a:cubicBezTo>
                  <a:pt x="347" y="1421"/>
                  <a:pt x="350" y="1411"/>
                  <a:pt x="305" y="1361"/>
                </a:cubicBezTo>
                <a:close/>
                <a:moveTo>
                  <a:pt x="344" y="1021"/>
                </a:moveTo>
                <a:cubicBezTo>
                  <a:pt x="345" y="992"/>
                  <a:pt x="316" y="963"/>
                  <a:pt x="284" y="960"/>
                </a:cubicBezTo>
                <a:cubicBezTo>
                  <a:pt x="248" y="958"/>
                  <a:pt x="218" y="983"/>
                  <a:pt x="215" y="1019"/>
                </a:cubicBezTo>
                <a:cubicBezTo>
                  <a:pt x="212" y="1053"/>
                  <a:pt x="239" y="1086"/>
                  <a:pt x="273" y="1088"/>
                </a:cubicBezTo>
                <a:cubicBezTo>
                  <a:pt x="307" y="1090"/>
                  <a:pt x="343" y="1056"/>
                  <a:pt x="344" y="1021"/>
                </a:cubicBezTo>
                <a:close/>
                <a:moveTo>
                  <a:pt x="370" y="1800"/>
                </a:moveTo>
                <a:cubicBezTo>
                  <a:pt x="372" y="1771"/>
                  <a:pt x="357" y="1757"/>
                  <a:pt x="317" y="1754"/>
                </a:cubicBezTo>
                <a:cubicBezTo>
                  <a:pt x="280" y="1751"/>
                  <a:pt x="258" y="1766"/>
                  <a:pt x="254" y="1797"/>
                </a:cubicBezTo>
                <a:cubicBezTo>
                  <a:pt x="250" y="1824"/>
                  <a:pt x="276" y="1858"/>
                  <a:pt x="301" y="1861"/>
                </a:cubicBezTo>
                <a:cubicBezTo>
                  <a:pt x="330" y="1865"/>
                  <a:pt x="366" y="1832"/>
                  <a:pt x="370" y="1800"/>
                </a:cubicBezTo>
                <a:close/>
                <a:moveTo>
                  <a:pt x="330" y="2158"/>
                </a:moveTo>
                <a:cubicBezTo>
                  <a:pt x="390" y="2158"/>
                  <a:pt x="390" y="2158"/>
                  <a:pt x="390" y="2158"/>
                </a:cubicBezTo>
                <a:cubicBezTo>
                  <a:pt x="384" y="2157"/>
                  <a:pt x="379" y="2155"/>
                  <a:pt x="372" y="2154"/>
                </a:cubicBezTo>
                <a:cubicBezTo>
                  <a:pt x="354" y="2152"/>
                  <a:pt x="341" y="2152"/>
                  <a:pt x="330" y="2158"/>
                </a:cubicBezTo>
                <a:close/>
                <a:moveTo>
                  <a:pt x="314" y="1926"/>
                </a:moveTo>
                <a:cubicBezTo>
                  <a:pt x="291" y="1940"/>
                  <a:pt x="272" y="1988"/>
                  <a:pt x="286" y="2016"/>
                </a:cubicBezTo>
                <a:cubicBezTo>
                  <a:pt x="294" y="2032"/>
                  <a:pt x="316" y="2049"/>
                  <a:pt x="334" y="2053"/>
                </a:cubicBezTo>
                <a:cubicBezTo>
                  <a:pt x="366" y="2059"/>
                  <a:pt x="389" y="2023"/>
                  <a:pt x="401" y="1957"/>
                </a:cubicBezTo>
                <a:cubicBezTo>
                  <a:pt x="361" y="1914"/>
                  <a:pt x="344" y="1909"/>
                  <a:pt x="314" y="1926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40000"/>
            </a:schemeClr>
          </a:solidFill>
          <a:ln>
            <a:noFill/>
          </a:ln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5030" y="568345"/>
            <a:ext cx="6673174" cy="156071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0276" y="2438400"/>
            <a:ext cx="6577928" cy="365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720803" y="629661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2092320-CBF8-44C8-B17D-D0BAD0DB84AB}" type="datetimeFigureOut">
              <a:rPr lang="en-CA" smtClean="0"/>
              <a:t>2017-07-11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00276" y="6296616"/>
            <a:ext cx="42505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" y="627886"/>
            <a:ext cx="1413261" cy="60426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800" baseline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7A280B56-F15A-43A9-9775-F1046487CBD3}" type="slidenum">
              <a:rPr lang="en-CA" smtClean="0"/>
              <a:t>‹#›</a:t>
            </a:fld>
            <a:endParaRPr lang="en-CA"/>
          </a:p>
        </p:txBody>
      </p:sp>
      <p:cxnSp>
        <p:nvCxnSpPr>
          <p:cNvPr id="9" name="Straight Connector 8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 title="Rule Line"/>
          <p:cNvCxnSpPr/>
          <p:nvPr/>
        </p:nvCxnSpPr>
        <p:spPr>
          <a:xfrm>
            <a:off x="2200276" y="2176009"/>
            <a:ext cx="6577928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4069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9000"/>
        </a:lnSpc>
        <a:spcBef>
          <a:spcPct val="0"/>
        </a:spcBef>
        <a:buNone/>
        <a:defRPr sz="3800" kern="1200">
          <a:solidFill>
            <a:schemeClr val="tx2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20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8006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8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2009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6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6012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0015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tx2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44018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168021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192024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160270" indent="-240030" algn="l" defTabSz="6858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 baseline="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848">
          <p15:clr>
            <a:srgbClr val="F26B43"/>
          </p15:clr>
        </p15:guide>
        <p15:guide id="2" pos="4416">
          <p15:clr>
            <a:srgbClr val="F26B43"/>
          </p15:clr>
        </p15:guide>
        <p15:guide id="3" pos="4800">
          <p15:clr>
            <a:srgbClr val="F26B43"/>
          </p15:clr>
        </p15:guide>
        <p15:guide id="4" pos="7368">
          <p15:clr>
            <a:srgbClr val="F26B43"/>
          </p15:clr>
        </p15:guide>
        <p15:guide id="5" pos="240">
          <p15:clr>
            <a:srgbClr val="F26B43"/>
          </p15:clr>
        </p15:guide>
        <p15:guide id="0" pos="1386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3840">
          <p15:clr>
            <a:srgbClr val="F26B43"/>
          </p15:clr>
        </p15:guide>
        <p15:guide id="8" pos="3312">
          <p15:clr>
            <a:srgbClr val="F26B43"/>
          </p15:clr>
        </p15:guide>
        <p15:guide id="9" pos="3600">
          <p15:clr>
            <a:srgbClr val="F26B43"/>
          </p15:clr>
        </p15:guide>
        <p15:guide id="10" orient="horz" pos="360">
          <p15:clr>
            <a:srgbClr val="F26B43"/>
          </p15:clr>
        </p15:guide>
        <p15:guide id="11" pos="5526">
          <p15:clr>
            <a:srgbClr val="F26B43"/>
          </p15:clr>
        </p15:guide>
        <p15:guide id="12" pos="180">
          <p15:clr>
            <a:srgbClr val="F26B43"/>
          </p15:clr>
        </p15:guide>
        <p15:guide id="13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susanfitchdesign.blogspot.com/2014/01/families-are-forever-2014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2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2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4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gif"/><Relationship Id="rId4" Type="http://schemas.openxmlformats.org/officeDocument/2006/relationships/image" Target="../media/image2.tif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58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5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0.png"/><Relationship Id="rId4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6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2.png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6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2.png"/><Relationship Id="rId4" Type="http://schemas.openxmlformats.org/officeDocument/2006/relationships/image" Target="../media/image60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63.png"/><Relationship Id="rId7" Type="http://schemas.openxmlformats.org/officeDocument/2006/relationships/image" Target="../media/image64.pn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2.png"/><Relationship Id="rId4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My Family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Lesson Ten</a:t>
            </a:r>
          </a:p>
        </p:txBody>
      </p:sp>
      <p:pic>
        <p:nvPicPr>
          <p:cNvPr id="1026" name="Picture 2" descr="mage result for chinese family clipart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668" y="2180323"/>
            <a:ext cx="1499853" cy="2039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867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6B9B-9077-4B30-B761-1606CDD6D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23D04233-9D92-49B5-8FDB-05CF77DC4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18" name="Picture 2" descr="Image result for modal can clipart">
            <a:extLst>
              <a:ext uri="{FF2B5EF4-FFF2-40B4-BE49-F238E27FC236}">
                <a16:creationId xmlns:a16="http://schemas.microsoft.com/office/drawing/2014/main" id="{AA803D8D-C8DC-4B49-81FF-0091B4260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756" y="1118434"/>
            <a:ext cx="63627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0496F2-6657-4866-AF5D-ACF579842FBB}"/>
              </a:ext>
            </a:extLst>
          </p:cNvPr>
          <p:cNvSpPr/>
          <p:nvPr/>
        </p:nvSpPr>
        <p:spPr>
          <a:xfrm>
            <a:off x="248283" y="2578187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Can you ________?</a:t>
            </a:r>
            <a:endParaRPr lang="en-CA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3955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A7BB4B-F3CA-4560-BB2E-98C0CD0F3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F91203-4735-420B-AB38-D791BB43B3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37890" name="Picture 2" descr="Image result for modal can clipart">
            <a:extLst>
              <a:ext uri="{FF2B5EF4-FFF2-40B4-BE49-F238E27FC236}">
                <a16:creationId xmlns:a16="http://schemas.microsoft.com/office/drawing/2014/main" id="{3526C65A-F542-4BB4-9EA7-7432C21B2A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161"/>
            <a:ext cx="9144000" cy="6793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1741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360444" y="1134713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Write 3 sentences about </a:t>
            </a:r>
          </a:p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things you </a:t>
            </a:r>
            <a:r>
              <a:rPr lang="en-US" sz="3600" b="1" dirty="0">
                <a:latin typeface="Century Gothic" charset="0"/>
                <a:ea typeface="Century Gothic" charset="0"/>
                <a:cs typeface="Century Gothic" charset="0"/>
              </a:rPr>
              <a:t>can 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do!</a:t>
            </a:r>
          </a:p>
        </p:txBody>
      </p:sp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I can . . .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I can also . . .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Finally, I can . . .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DDD1E08-0B89-49C0-BDF1-0C86913491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5387" y="2636323"/>
            <a:ext cx="5127287" cy="3633848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1.</a:t>
            </a:r>
          </a:p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 marL="0" indent="0">
              <a:buNone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2.</a:t>
            </a:r>
          </a:p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3.</a:t>
            </a:r>
          </a:p>
        </p:txBody>
      </p:sp>
    </p:spTree>
    <p:extLst>
      <p:ext uri="{BB962C8B-B14F-4D97-AF65-F5344CB8AC3E}">
        <p14:creationId xmlns:p14="http://schemas.microsoft.com/office/powerpoint/2010/main" val="31236260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D400D92-FF87-4692-BC4E-8246B13A398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Story Time!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695055-995C-4899-9783-B4EDE71BD7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762E06-3C44-403D-A83D-A9EBE4FD57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540" t="11253" r="7995" b="18232"/>
          <a:stretch/>
        </p:blipFill>
        <p:spPr>
          <a:xfrm>
            <a:off x="2707574" y="2408419"/>
            <a:ext cx="3824441" cy="4111094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378225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Before we read…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Do you and your family like to travel?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5122" name="Picture 2" descr="Image result for travel the world clipart">
            <a:extLst>
              <a:ext uri="{FF2B5EF4-FFF2-40B4-BE49-F238E27FC236}">
                <a16:creationId xmlns:a16="http://schemas.microsoft.com/office/drawing/2014/main" id="{075461C5-6ED1-468B-92E1-0DADCF703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480" y="2418817"/>
            <a:ext cx="5620604" cy="411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967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mage result for travel family clipart">
            <a:extLst>
              <a:ext uri="{FF2B5EF4-FFF2-40B4-BE49-F238E27FC236}">
                <a16:creationId xmlns:a16="http://schemas.microsoft.com/office/drawing/2014/main" id="{1D4DCC41-8B6F-4E93-8FB8-056D6EC067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67C90-E478-4EDE-AB18-AB5C9772E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2636206" y="5140431"/>
            <a:ext cx="6324896" cy="1409205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Do you go to new places with your family?</a:t>
            </a:r>
          </a:p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Where have you been?</a:t>
            </a:r>
          </a:p>
          <a:p>
            <a:pPr marL="0" indent="0" algn="ctr">
              <a:buNone/>
            </a:pPr>
            <a:r>
              <a:rPr lang="en-US" sz="1800" dirty="0">
                <a:latin typeface="Century Gothic" charset="0"/>
                <a:ea typeface="Century Gothic" charset="0"/>
                <a:cs typeface="Century Gothic" charset="0"/>
              </a:rPr>
              <a:t>Are the places close or far from your family home?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540A757-4D98-48BE-AAD4-116DF16047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276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10244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is the setting of a story?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5362" name="Picture 2" descr="Image result for book setting">
            <a:extLst>
              <a:ext uri="{FF2B5EF4-FFF2-40B4-BE49-F238E27FC236}">
                <a16:creationId xmlns:a16="http://schemas.microsoft.com/office/drawing/2014/main" id="{1B8EAFA0-CF8E-4336-8195-33421F63B7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6" b="3120"/>
          <a:stretch/>
        </p:blipFill>
        <p:spPr bwMode="auto">
          <a:xfrm>
            <a:off x="3855906" y="541675"/>
            <a:ext cx="4710140" cy="596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4541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Before we read…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10244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The setting of a story.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7172" name="Picture 4" descr="Image result for book setting">
            <a:extLst>
              <a:ext uri="{FF2B5EF4-FFF2-40B4-BE49-F238E27FC236}">
                <a16:creationId xmlns:a16="http://schemas.microsoft.com/office/drawing/2014/main" id="{1ED28C05-789C-4E38-B89D-FFC29D3BD24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11"/>
          <a:stretch/>
        </p:blipFill>
        <p:spPr bwMode="auto">
          <a:xfrm>
            <a:off x="3645388" y="2548889"/>
            <a:ext cx="4972656" cy="3628097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6877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A605C9-9366-4AAC-9BB9-9BDABDEA1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5E4DAE-B170-415B-9639-21A3BDB72B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563E75-B714-45B6-BD7F-0509F36E0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167244"/>
            <a:ext cx="4901412" cy="653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15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18C25-A7FE-4922-A254-28DCF5F6C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5024" y="107868"/>
            <a:ext cx="4984539" cy="664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633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7338" y="1573978"/>
            <a:ext cx="5993766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Will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809" y="3348162"/>
            <a:ext cx="5388101" cy="17782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‘re’ sounds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 : Can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Describe the setting in a story</a:t>
            </a:r>
          </a:p>
          <a:p>
            <a:pPr>
              <a:buFont typeface="Wingdings" charset="2"/>
              <a:buChar char="q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 about travelling with our families</a:t>
            </a:r>
          </a:p>
          <a:p>
            <a:pPr>
              <a:buFont typeface="Wingdings" charset="2"/>
              <a:buChar char="q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885214" cy="21355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004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BDE439-A3F6-4B64-A535-5FE67A415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4144" y="0"/>
            <a:ext cx="5081673" cy="6775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62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5C93F6-D45C-4B15-989B-607F9141C2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9" y="-1"/>
            <a:ext cx="5127043" cy="683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271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70B844-C74F-43A9-8F91-876BE6F174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113" y="-1"/>
            <a:ext cx="5088578" cy="6784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9965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8A2D29-056F-40F4-A9A6-72D370DD6A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984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125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BD4472-5814-4450-944B-D5A064517B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735" y="-6097"/>
            <a:ext cx="5171704" cy="689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28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057BFF-4BED-416B-AA68-247A75F30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860" y="0"/>
            <a:ext cx="5136078" cy="684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7085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1AE697-FB94-442A-BDB2-C6B216E67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5355" y="0"/>
            <a:ext cx="5112327" cy="6816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487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BBFAB8-99E7-4D63-A3EC-8A45BC32A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66" y="-1"/>
            <a:ext cx="5112328" cy="681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1864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434E51-BA02-4CCD-B239-007F96616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-1"/>
            <a:ext cx="5138918" cy="685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039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6FE8BD-787E-4AAD-80EE-D39BB3CE5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864" y="-1"/>
            <a:ext cx="5147953" cy="686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031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1FFD2-ABFA-4DBB-8EE2-2F4170110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044" y="2434095"/>
            <a:ext cx="2995737" cy="37593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55BEB12-AAB7-4EE3-9346-C0858991DF82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Can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2DB4D3-B82A-4081-B9F7-6CD9E2163F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34"/>
          <a:stretch/>
        </p:blipFill>
        <p:spPr>
          <a:xfrm>
            <a:off x="4950650" y="2434095"/>
            <a:ext cx="3183947" cy="378469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122544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85A9E-4DD6-4C1C-BD71-53BAEC3DD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114" y="-6097"/>
            <a:ext cx="5100452" cy="680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419757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A49335-1C41-4D88-B733-AED5D5936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9" y="0"/>
            <a:ext cx="5150793" cy="686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6261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801E77-B546-4013-871F-B6C7B92FC2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0E43C0-E0C5-42D4-890A-040B91CB24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9F0AAA-F4F9-4269-84AA-DEC2DADD9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4113" y="-1"/>
            <a:ext cx="5124203" cy="68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993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9A5B9A-F03F-4418-A67A-9F2990C11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83E9ED-A9BB-4E2F-8E6A-E526735D1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36CB86-8845-490B-8D3F-F1039DB34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488" y="0"/>
            <a:ext cx="5183580" cy="69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051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F24315-FE3A-469B-AFB0-FDE1EF5EC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9C53D-9F31-43F2-A39A-3905A9268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68D84D-9FDD-4429-8E56-8ED9881DA8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0"/>
            <a:ext cx="5174544" cy="689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80690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7201F2-17CC-4BE0-A1D4-72100C309D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860" y="-1"/>
            <a:ext cx="5100452" cy="680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47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56D1ACD-B7CA-40EE-A8FD-877BF356B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69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2788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3FE2AF-0CB2-4DF9-AF82-24B898E89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615" y="0"/>
            <a:ext cx="5112328" cy="681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6658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F8A739-F629-4B4E-B4C9-CAC44FB57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117" y="-1"/>
            <a:ext cx="5124202" cy="6832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0706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D02A21-C49D-4BB9-AF4C-72EA338A8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9" y="-1"/>
            <a:ext cx="5162669" cy="6883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68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55BEB12-AAB7-4EE3-9346-C0858991DF82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Modal: Can</a:t>
            </a:r>
          </a:p>
        </p:txBody>
      </p:sp>
      <p:pic>
        <p:nvPicPr>
          <p:cNvPr id="36866" name="Picture 2" descr="Image result for modal can">
            <a:extLst>
              <a:ext uri="{FF2B5EF4-FFF2-40B4-BE49-F238E27FC236}">
                <a16:creationId xmlns:a16="http://schemas.microsoft.com/office/drawing/2014/main" id="{D1C00AB0-524C-464C-8401-083867AB53C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94" t="26019" r="50977" b="16358"/>
          <a:stretch/>
        </p:blipFill>
        <p:spPr bwMode="auto">
          <a:xfrm>
            <a:off x="3928198" y="2467815"/>
            <a:ext cx="1836679" cy="383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 result for modal can">
            <a:extLst>
              <a:ext uri="{FF2B5EF4-FFF2-40B4-BE49-F238E27FC236}">
                <a16:creationId xmlns:a16="http://schemas.microsoft.com/office/drawing/2014/main" id="{F2DCFBD4-F364-4098-8577-31EC591E0D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96" t="26553" r="10851" b="15824"/>
          <a:stretch/>
        </p:blipFill>
        <p:spPr bwMode="auto">
          <a:xfrm>
            <a:off x="6702504" y="2475818"/>
            <a:ext cx="1737699" cy="382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 result for modal can">
            <a:extLst>
              <a:ext uri="{FF2B5EF4-FFF2-40B4-BE49-F238E27FC236}">
                <a16:creationId xmlns:a16="http://schemas.microsoft.com/office/drawing/2014/main" id="{E6D169A7-91D9-4920-83EA-B0F156335E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6" t="26752" r="71375" b="15625"/>
          <a:stretch/>
        </p:blipFill>
        <p:spPr bwMode="auto">
          <a:xfrm>
            <a:off x="1073128" y="2425676"/>
            <a:ext cx="1836679" cy="383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161821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629756-0D6D-4E98-A1AB-501A6058B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0987" y="-6097"/>
            <a:ext cx="5171704" cy="689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5112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59271E-6153-4684-A4D5-4A2DD72065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0357" y="-1"/>
            <a:ext cx="5124203" cy="68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822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4BA16-1FC2-438B-A774-D8E780C3DB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116" y="-1"/>
            <a:ext cx="5076701" cy="676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774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A010B-75D2-4406-80E9-2F2C71280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C78D9-4464-447F-8D59-B1C27D2CEE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3DFA5-0018-4BF0-9553-DD3823218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9" y="-6096"/>
            <a:ext cx="5091417" cy="6788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6544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6DB5A4-E32F-451D-9CA5-C5C9E5F580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30" y="-1"/>
            <a:ext cx="5138918" cy="6851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2173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916A30-C65D-47AC-9DCA-EF7D5C32D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8488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174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A65FE2-51A7-4DFC-8879-40E112C50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486" y="0"/>
            <a:ext cx="5136078" cy="684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8685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73779-80F1-471A-9251-ADB20FB27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1615" y="0"/>
            <a:ext cx="5183580" cy="69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4854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094B24-D5BA-4C79-8460-054E854CD2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864" y="0"/>
            <a:ext cx="5159829" cy="68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0583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28F70-70F0-45FA-B237-453AB5A8C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66" y="0"/>
            <a:ext cx="5136078" cy="6848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27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81FFD2-ABFA-4DBB-8EE2-2F4170110D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044" y="2434095"/>
            <a:ext cx="2995737" cy="375935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A55BEB12-AAB7-4EE3-9346-C0858991DF82}"/>
              </a:ext>
            </a:extLst>
          </p:cNvPr>
          <p:cNvSpPr txBox="1">
            <a:spLocks/>
          </p:cNvSpPr>
          <p:nvPr/>
        </p:nvSpPr>
        <p:spPr>
          <a:xfrm>
            <a:off x="2200276" y="1282535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Modal</a:t>
            </a:r>
          </a:p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Verb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D2DB4D3-B82A-4081-B9F7-6CD9E2163F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534"/>
          <a:stretch/>
        </p:blipFill>
        <p:spPr>
          <a:xfrm>
            <a:off x="4950650" y="2434095"/>
            <a:ext cx="3183947" cy="37846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7" name="Circle: Hollow 6">
            <a:extLst>
              <a:ext uri="{FF2B5EF4-FFF2-40B4-BE49-F238E27FC236}">
                <a16:creationId xmlns:a16="http://schemas.microsoft.com/office/drawing/2014/main" id="{B0884421-2E31-405B-89B4-95BC37BB5239}"/>
              </a:ext>
            </a:extLst>
          </p:cNvPr>
          <p:cNvSpPr/>
          <p:nvPr/>
        </p:nvSpPr>
        <p:spPr>
          <a:xfrm>
            <a:off x="1839498" y="2434095"/>
            <a:ext cx="998705" cy="553901"/>
          </a:xfrm>
          <a:prstGeom prst="donut">
            <a:avLst>
              <a:gd name="adj" fmla="val 116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sp>
        <p:nvSpPr>
          <p:cNvPr id="8" name="Circle: Hollow 7">
            <a:extLst>
              <a:ext uri="{FF2B5EF4-FFF2-40B4-BE49-F238E27FC236}">
                <a16:creationId xmlns:a16="http://schemas.microsoft.com/office/drawing/2014/main" id="{D4754560-E300-4F83-940C-79BD9BD80539}"/>
              </a:ext>
            </a:extLst>
          </p:cNvPr>
          <p:cNvSpPr/>
          <p:nvPr/>
        </p:nvSpPr>
        <p:spPr>
          <a:xfrm>
            <a:off x="5712031" y="2548889"/>
            <a:ext cx="510640" cy="411051"/>
          </a:xfrm>
          <a:prstGeom prst="donut">
            <a:avLst>
              <a:gd name="adj" fmla="val 116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pic>
        <p:nvPicPr>
          <p:cNvPr id="9" name="Picture 4" descr="Image result for modal can clipart">
            <a:extLst>
              <a:ext uri="{FF2B5EF4-FFF2-40B4-BE49-F238E27FC236}">
                <a16:creationId xmlns:a16="http://schemas.microsoft.com/office/drawing/2014/main" id="{99A5780C-3FD1-4C62-8F19-41F66D1E56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5131" y="270882"/>
            <a:ext cx="3408218" cy="185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629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F8C19E-AD1A-4C59-845D-A9C149D9C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65" y="-1"/>
            <a:ext cx="5124203" cy="6832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277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ED733D-503A-44B5-B83B-5CBED803D5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491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09822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604E1-E996-4D88-9CB2-0481DA6F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B6FFDB-09E9-4CD9-A548-D9797C6D3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741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2420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10244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Where did the family go?</a:t>
            </a:r>
          </a:p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is the setting?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32F9334-9231-454A-AC28-9F338A62D1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8434" y="2576995"/>
            <a:ext cx="4159727" cy="3408169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26405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661434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8434" name="Picture 2" descr="Image result for book setting worksheet">
            <a:extLst>
              <a:ext uri="{FF2B5EF4-FFF2-40B4-BE49-F238E27FC236}">
                <a16:creationId xmlns:a16="http://schemas.microsoft.com/office/drawing/2014/main" id="{B0018A2D-3857-4FE9-BF39-685BDE4862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" t="4939"/>
          <a:stretch/>
        </p:blipFill>
        <p:spPr bwMode="auto">
          <a:xfrm>
            <a:off x="2087164" y="1655844"/>
            <a:ext cx="6756874" cy="475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8988" y="4127674"/>
            <a:ext cx="2681911" cy="210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810636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Air, water or land?</a:t>
            </a:r>
            <a:endParaRPr lang="en-CA" sz="2800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0242" name="Picture 2" descr="Image result for travelling worksheet clipart">
            <a:extLst>
              <a:ext uri="{FF2B5EF4-FFF2-40B4-BE49-F238E27FC236}">
                <a16:creationId xmlns:a16="http://schemas.microsoft.com/office/drawing/2014/main" id="{24E8A090-B817-46FE-AAB6-DDC7A671E1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9" b="7621"/>
          <a:stretch/>
        </p:blipFill>
        <p:spPr bwMode="auto">
          <a:xfrm>
            <a:off x="3852248" y="2394263"/>
            <a:ext cx="4002321" cy="3995241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10507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After reading… </a:t>
            </a:r>
          </a:p>
        </p:txBody>
      </p:sp>
      <p:pic>
        <p:nvPicPr>
          <p:cNvPr id="7" name="Picture 2" descr="Image result for reading clipart">
            <a:extLst>
              <a:ext uri="{FF2B5EF4-FFF2-40B4-BE49-F238E27FC236}">
                <a16:creationId xmlns:a16="http://schemas.microsoft.com/office/drawing/2014/main" id="{9634092A-3909-4BF5-9606-58484A24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2" y="441579"/>
            <a:ext cx="1610106" cy="161010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How can we travel?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387E264-51EC-4D84-AE85-885554900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1558" y="2688179"/>
            <a:ext cx="3886604" cy="3083227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950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2" name="Picture 2" descr="Image result for r clipart">
            <a:extLst>
              <a:ext uri="{FF2B5EF4-FFF2-40B4-BE49-F238E27FC236}">
                <a16:creationId xmlns:a16="http://schemas.microsoft.com/office/drawing/2014/main" id="{9EB59682-781F-48B6-B394-FDE29F406D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132" y="2517743"/>
            <a:ext cx="2921105" cy="371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Image result for e clipart">
            <a:extLst>
              <a:ext uri="{FF2B5EF4-FFF2-40B4-BE49-F238E27FC236}">
                <a16:creationId xmlns:a16="http://schemas.microsoft.com/office/drawing/2014/main" id="{212900BA-D5C2-4086-BDCF-90E9DA81AC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17" y="2548890"/>
            <a:ext cx="2499687" cy="365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enguin clipart">
            <a:extLst>
              <a:ext uri="{FF2B5EF4-FFF2-40B4-BE49-F238E27FC236}">
                <a16:creationId xmlns:a16="http://schemas.microsoft.com/office/drawing/2014/main" id="{125C15EB-0CFA-403F-A18E-AA867EB7FF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62632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FE91A4DD-D0D1-48C2-809C-5F4CB6505A26}"/>
              </a:ext>
            </a:extLst>
          </p:cNvPr>
          <p:cNvSpPr/>
          <p:nvPr/>
        </p:nvSpPr>
        <p:spPr>
          <a:xfrm>
            <a:off x="320511" y="2551290"/>
            <a:ext cx="2238341" cy="1842994"/>
          </a:xfrm>
          <a:prstGeom prst="wedgeEllipseCallout">
            <a:avLst>
              <a:gd name="adj1" fmla="val -7039"/>
              <a:gd name="adj2" fmla="val 6185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280896B-AB26-46BB-A3CB-364EE4DDC788}"/>
              </a:ext>
            </a:extLst>
          </p:cNvPr>
          <p:cNvSpPr txBox="1">
            <a:spLocks/>
          </p:cNvSpPr>
          <p:nvPr/>
        </p:nvSpPr>
        <p:spPr>
          <a:xfrm>
            <a:off x="674482" y="2935605"/>
            <a:ext cx="1525794" cy="1137631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What do these letters sound like?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49012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7F012D-5F20-41B0-997C-4A251741CDFF}"/>
              </a:ext>
            </a:extLst>
          </p:cNvPr>
          <p:cNvSpPr txBox="1">
            <a:spLocks/>
          </p:cNvSpPr>
          <p:nvPr/>
        </p:nvSpPr>
        <p:spPr>
          <a:xfrm>
            <a:off x="665803" y="2914254"/>
            <a:ext cx="1832173" cy="2478453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Red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Ready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Rest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Repeat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Read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Remember</a:t>
            </a:r>
          </a:p>
        </p:txBody>
      </p:sp>
      <p:pic>
        <p:nvPicPr>
          <p:cNvPr id="20484" name="Picture 4" descr="Image result for red clipart">
            <a:extLst>
              <a:ext uri="{FF2B5EF4-FFF2-40B4-BE49-F238E27FC236}">
                <a16:creationId xmlns:a16="http://schemas.microsoft.com/office/drawing/2014/main" id="{FEF26FD8-E4DE-43AC-8DFB-6B9C2D07AA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9554" y="5279067"/>
            <a:ext cx="1265499" cy="119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F09DD2-3C01-4D42-AE27-5CB955CFF9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4"/>
          <a:stretch/>
        </p:blipFill>
        <p:spPr>
          <a:xfrm>
            <a:off x="7382809" y="2935605"/>
            <a:ext cx="1395395" cy="15036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3090BF8-F924-4983-A38D-29AA8659F1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3896" y="5312555"/>
            <a:ext cx="1904058" cy="12624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8C21D1-32BC-477A-8660-F50685B9AB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88475" y="5031582"/>
            <a:ext cx="1664921" cy="1543446"/>
          </a:xfrm>
          <a:prstGeom prst="rect">
            <a:avLst/>
          </a:prstGeom>
        </p:spPr>
      </p:pic>
      <p:pic>
        <p:nvPicPr>
          <p:cNvPr id="20490" name="Picture 10" descr="Image result for read clipart">
            <a:extLst>
              <a:ext uri="{FF2B5EF4-FFF2-40B4-BE49-F238E27FC236}">
                <a16:creationId xmlns:a16="http://schemas.microsoft.com/office/drawing/2014/main" id="{3FE83635-F95F-4C36-A8A3-9B87B661B3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475" y="2612552"/>
            <a:ext cx="1702658" cy="172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22E7685-1010-4FE5-A4F2-8F844AF2114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89652" y="3282513"/>
            <a:ext cx="1904914" cy="92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454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Related image">
            <a:extLst>
              <a:ext uri="{FF2B5EF4-FFF2-40B4-BE49-F238E27FC236}">
                <a16:creationId xmlns:a16="http://schemas.microsoft.com/office/drawing/2014/main" id="{5DE00E8F-0B6B-464C-8D1D-5102226A9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" t="3117" r="4051" b="51342"/>
          <a:stretch/>
        </p:blipFill>
        <p:spPr bwMode="auto">
          <a:xfrm>
            <a:off x="380010" y="2757792"/>
            <a:ext cx="8271071" cy="312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690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663D-C489-4AE9-B6D3-47C6676D6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DC22C-D833-4B7D-8838-09629F085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6626" name="Picture 2" descr="Image result for modal can clipart">
            <a:extLst>
              <a:ext uri="{FF2B5EF4-FFF2-40B4-BE49-F238E27FC236}">
                <a16:creationId xmlns:a16="http://schemas.microsoft.com/office/drawing/2014/main" id="{0BBC5A80-76C8-4220-BD24-EDF3B2C8E7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14" y="2998582"/>
            <a:ext cx="7656407" cy="3295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ircle: Hollow 4">
            <a:extLst>
              <a:ext uri="{FF2B5EF4-FFF2-40B4-BE49-F238E27FC236}">
                <a16:creationId xmlns:a16="http://schemas.microsoft.com/office/drawing/2014/main" id="{9BE6DD7F-0553-41B9-801E-35C7250C3074}"/>
              </a:ext>
            </a:extLst>
          </p:cNvPr>
          <p:cNvSpPr/>
          <p:nvPr/>
        </p:nvSpPr>
        <p:spPr>
          <a:xfrm>
            <a:off x="1235034" y="3550722"/>
            <a:ext cx="544459" cy="653143"/>
          </a:xfrm>
          <a:prstGeom prst="donut">
            <a:avLst>
              <a:gd name="adj" fmla="val 116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>
              <a:solidFill>
                <a:schemeClr val="tx1"/>
              </a:solidFill>
            </a:endParaRPr>
          </a:p>
        </p:txBody>
      </p:sp>
      <p:pic>
        <p:nvPicPr>
          <p:cNvPr id="26628" name="Picture 4" descr="Image result for modal can clipart">
            <a:extLst>
              <a:ext uri="{FF2B5EF4-FFF2-40B4-BE49-F238E27FC236}">
                <a16:creationId xmlns:a16="http://schemas.microsoft.com/office/drawing/2014/main" id="{1E4BA74E-4EEC-4AC0-8D23-F52F91586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460" y="259006"/>
            <a:ext cx="3408218" cy="185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510939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Image result for re words">
            <a:extLst>
              <a:ext uri="{FF2B5EF4-FFF2-40B4-BE49-F238E27FC236}">
                <a16:creationId xmlns:a16="http://schemas.microsoft.com/office/drawing/2014/main" id="{FBE8E558-7848-47CD-8F3B-474E7C303F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652" y="2438400"/>
            <a:ext cx="7226042" cy="4034540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24745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Related image">
            <a:extLst>
              <a:ext uri="{FF2B5EF4-FFF2-40B4-BE49-F238E27FC236}">
                <a16:creationId xmlns:a16="http://schemas.microsoft.com/office/drawing/2014/main" id="{5DE00E8F-0B6B-464C-8D1D-5102226A90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3" t="49351" r="3649" b="5108"/>
          <a:stretch/>
        </p:blipFill>
        <p:spPr bwMode="auto">
          <a:xfrm>
            <a:off x="380010" y="2702547"/>
            <a:ext cx="8271071" cy="3123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5227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ADE73E-29EE-4A81-80D5-8B59AF5D6B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37DC514-5AEC-4079-AFC5-267D558BBE49}"/>
              </a:ext>
            </a:extLst>
          </p:cNvPr>
          <p:cNvSpPr txBox="1">
            <a:spLocks/>
          </p:cNvSpPr>
          <p:nvPr/>
        </p:nvSpPr>
        <p:spPr>
          <a:xfrm>
            <a:off x="2238851" y="155448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36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20482" name="Picture 2" descr="Image result for phonics clipart">
            <a:extLst>
              <a:ext uri="{FF2B5EF4-FFF2-40B4-BE49-F238E27FC236}">
                <a16:creationId xmlns:a16="http://schemas.microsoft.com/office/drawing/2014/main" id="{60632498-80E5-46B9-A059-E67A865482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728" y="359916"/>
            <a:ext cx="4613915" cy="1691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Image result for pre words">
            <a:extLst>
              <a:ext uri="{FF2B5EF4-FFF2-40B4-BE49-F238E27FC236}">
                <a16:creationId xmlns:a16="http://schemas.microsoft.com/office/drawing/2014/main" id="{B8D9B1C1-67D5-4573-82A0-F2DB372C52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" t="11997" r="57470" b="43235"/>
          <a:stretch/>
        </p:blipFill>
        <p:spPr bwMode="auto">
          <a:xfrm>
            <a:off x="219456" y="2421277"/>
            <a:ext cx="4815839" cy="3717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Image result for pre words">
            <a:extLst>
              <a:ext uri="{FF2B5EF4-FFF2-40B4-BE49-F238E27FC236}">
                <a16:creationId xmlns:a16="http://schemas.microsoft.com/office/drawing/2014/main" id="{DC72A46D-50B3-4FD2-8F8B-33991BBACC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66" t="11210" r="15231" b="61575"/>
          <a:stretch/>
        </p:blipFill>
        <p:spPr bwMode="auto">
          <a:xfrm>
            <a:off x="5720968" y="2490692"/>
            <a:ext cx="3057236" cy="167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re words">
            <a:extLst>
              <a:ext uri="{FF2B5EF4-FFF2-40B4-BE49-F238E27FC236}">
                <a16:creationId xmlns:a16="http://schemas.microsoft.com/office/drawing/2014/main" id="{4299E26A-D706-409C-BEA1-20679622D9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57" t="49135" r="16489" b="25941"/>
          <a:stretch/>
        </p:blipFill>
        <p:spPr bwMode="auto">
          <a:xfrm>
            <a:off x="5720968" y="4353993"/>
            <a:ext cx="3113557" cy="1797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21538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1" y="1202978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Write a sentence with your </a:t>
            </a:r>
            <a:r>
              <a:rPr lang="en-US" sz="3600" dirty="0" err="1">
                <a:latin typeface="Century Gothic" charset="0"/>
                <a:ea typeface="Century Gothic" charset="0"/>
                <a:cs typeface="Century Gothic" charset="0"/>
              </a:rPr>
              <a:t>favourite</a:t>
            </a:r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 ‘re’ word</a:t>
            </a:r>
          </a:p>
        </p:txBody>
      </p:sp>
      <p:pic>
        <p:nvPicPr>
          <p:cNvPr id="2050" name="Picture 2" descr="Image result for penguin clipart">
            <a:extLst>
              <a:ext uri="{FF2B5EF4-FFF2-40B4-BE49-F238E27FC236}">
                <a16:creationId xmlns:a16="http://schemas.microsoft.com/office/drawing/2014/main" id="{08A1FEBE-DE41-4D44-AF89-0F1BAD013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peech Bubble: Oval 1">
            <a:extLst>
              <a:ext uri="{FF2B5EF4-FFF2-40B4-BE49-F238E27FC236}">
                <a16:creationId xmlns:a16="http://schemas.microsoft.com/office/drawing/2014/main" id="{E025CC83-0A13-463E-806B-1A82F745CA32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2B10AB2-0264-4AF8-B752-693C4A676F34}"/>
              </a:ext>
            </a:extLst>
          </p:cNvPr>
          <p:cNvSpPr txBox="1">
            <a:spLocks/>
          </p:cNvSpPr>
          <p:nvPr/>
        </p:nvSpPr>
        <p:spPr>
          <a:xfrm>
            <a:off x="1005663" y="2970790"/>
            <a:ext cx="1884370" cy="1069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4003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20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8006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8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2009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6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6012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0015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018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8021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92024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160270" indent="-240030" algn="l" defTabSz="685800" rtl="0" eaLnBrk="1" latinLnBrk="0" hangingPunct="1">
              <a:lnSpc>
                <a:spcPct val="111000"/>
              </a:lnSpc>
              <a:spcBef>
                <a:spcPts val="930"/>
              </a:spcBef>
              <a:buFont typeface="Corbel" panose="020B0503020204020204" pitchFamily="34" charset="0"/>
              <a:buChar char="–"/>
              <a:defRPr sz="1400" i="1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dirty="0">
                <a:solidFill>
                  <a:schemeClr val="bg2"/>
                </a:solidFill>
                <a:latin typeface="Century Gothic" charset="0"/>
                <a:ea typeface="Century Gothic" charset="0"/>
                <a:cs typeface="Century Gothic" charset="0"/>
              </a:rPr>
              <a:t>I like the word ‘read’. Which word do you like?</a:t>
            </a:r>
            <a:endParaRPr lang="en-CA" dirty="0">
              <a:solidFill>
                <a:schemeClr val="bg2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387E264-51EC-4D84-AE85-885554900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5387" y="2636323"/>
            <a:ext cx="5005693" cy="2992581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11" name="Picture 10" descr="Image result for read clipart">
            <a:extLst>
              <a:ext uri="{FF2B5EF4-FFF2-40B4-BE49-F238E27FC236}">
                <a16:creationId xmlns:a16="http://schemas.microsoft.com/office/drawing/2014/main" id="{41EB1E75-F3AA-4EFC-B4E1-CCB588A8A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775" y="5854534"/>
            <a:ext cx="801104" cy="81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2FCB91-30A0-4137-9422-251D66F2E5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714"/>
          <a:stretch/>
        </p:blipFill>
        <p:spPr>
          <a:xfrm>
            <a:off x="5091614" y="5792385"/>
            <a:ext cx="811240" cy="874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ED51AA-8EBC-4E35-8D30-F5F5A7A576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8233" y="5714835"/>
            <a:ext cx="1110257" cy="1029251"/>
          </a:xfrm>
          <a:prstGeom prst="rect">
            <a:avLst/>
          </a:prstGeom>
        </p:spPr>
      </p:pic>
      <p:pic>
        <p:nvPicPr>
          <p:cNvPr id="14" name="Picture 4" descr="Image result for red clipart">
            <a:extLst>
              <a:ext uri="{FF2B5EF4-FFF2-40B4-BE49-F238E27FC236}">
                <a16:creationId xmlns:a16="http://schemas.microsoft.com/office/drawing/2014/main" id="{E67B4153-3042-4650-887E-9F097D4C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170" y="5854534"/>
            <a:ext cx="895813" cy="8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39193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0" y="136636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play hangman!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1" name="Picture 10" descr="Image result for read clipart">
            <a:extLst>
              <a:ext uri="{FF2B5EF4-FFF2-40B4-BE49-F238E27FC236}">
                <a16:creationId xmlns:a16="http://schemas.microsoft.com/office/drawing/2014/main" id="{41EB1E75-F3AA-4EFC-B4E1-CCB588A8A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775" y="5854534"/>
            <a:ext cx="801104" cy="81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2FCB91-30A0-4137-9422-251D66F2E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4"/>
          <a:stretch/>
        </p:blipFill>
        <p:spPr>
          <a:xfrm>
            <a:off x="5091614" y="5792385"/>
            <a:ext cx="811240" cy="874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ED51AA-8EBC-4E35-8D30-F5F5A7A57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233" y="5714835"/>
            <a:ext cx="1110257" cy="1029251"/>
          </a:xfrm>
          <a:prstGeom prst="rect">
            <a:avLst/>
          </a:prstGeom>
        </p:spPr>
      </p:pic>
      <p:pic>
        <p:nvPicPr>
          <p:cNvPr id="14" name="Picture 4" descr="Image result for red clipart">
            <a:extLst>
              <a:ext uri="{FF2B5EF4-FFF2-40B4-BE49-F238E27FC236}">
                <a16:creationId xmlns:a16="http://schemas.microsoft.com/office/drawing/2014/main" id="{E67B4153-3042-4650-887E-9F097D4C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170" y="5854534"/>
            <a:ext cx="895813" cy="8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39F84B-9146-4C5D-B190-9E064D380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1574" y="5956680"/>
            <a:ext cx="1329521" cy="643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D993D0-1881-48C6-AE3A-2FCB5B33DC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759" y="5888586"/>
            <a:ext cx="1227164" cy="8136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BA6213-62CB-4826-BDCD-D654F561C6B3}"/>
              </a:ext>
            </a:extLst>
          </p:cNvPr>
          <p:cNvCxnSpPr/>
          <p:nvPr/>
        </p:nvCxnSpPr>
        <p:spPr>
          <a:xfrm>
            <a:off x="1348376" y="2636322"/>
            <a:ext cx="0" cy="25056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465B4A6-4EC0-4D5D-BF8C-2C285F67760A}"/>
              </a:ext>
            </a:extLst>
          </p:cNvPr>
          <p:cNvCxnSpPr>
            <a:cxnSpLocks/>
          </p:cNvCxnSpPr>
          <p:nvPr/>
        </p:nvCxnSpPr>
        <p:spPr>
          <a:xfrm flipH="1">
            <a:off x="543096" y="5142016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42E756-4035-4C32-A760-C6D7CCBC70F7}"/>
              </a:ext>
            </a:extLst>
          </p:cNvPr>
          <p:cNvCxnSpPr>
            <a:cxnSpLocks/>
          </p:cNvCxnSpPr>
          <p:nvPr/>
        </p:nvCxnSpPr>
        <p:spPr>
          <a:xfrm flipH="1">
            <a:off x="1283676" y="2636322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F4DCF4-ECD2-45A3-8A93-80662BC71870}"/>
              </a:ext>
            </a:extLst>
          </p:cNvPr>
          <p:cNvCxnSpPr>
            <a:cxnSpLocks/>
          </p:cNvCxnSpPr>
          <p:nvPr/>
        </p:nvCxnSpPr>
        <p:spPr>
          <a:xfrm>
            <a:off x="2836334" y="2636322"/>
            <a:ext cx="0" cy="38001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31928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0" y="136636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play hangman!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1" name="Picture 10" descr="Image result for read clipart">
            <a:extLst>
              <a:ext uri="{FF2B5EF4-FFF2-40B4-BE49-F238E27FC236}">
                <a16:creationId xmlns:a16="http://schemas.microsoft.com/office/drawing/2014/main" id="{41EB1E75-F3AA-4EFC-B4E1-CCB588A8A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775" y="5854534"/>
            <a:ext cx="801104" cy="81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2FCB91-30A0-4137-9422-251D66F2E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4"/>
          <a:stretch/>
        </p:blipFill>
        <p:spPr>
          <a:xfrm>
            <a:off x="5091614" y="5792385"/>
            <a:ext cx="811240" cy="874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ED51AA-8EBC-4E35-8D30-F5F5A7A57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233" y="5714835"/>
            <a:ext cx="1110257" cy="1029251"/>
          </a:xfrm>
          <a:prstGeom prst="rect">
            <a:avLst/>
          </a:prstGeom>
        </p:spPr>
      </p:pic>
      <p:pic>
        <p:nvPicPr>
          <p:cNvPr id="14" name="Picture 4" descr="Image result for red clipart">
            <a:extLst>
              <a:ext uri="{FF2B5EF4-FFF2-40B4-BE49-F238E27FC236}">
                <a16:creationId xmlns:a16="http://schemas.microsoft.com/office/drawing/2014/main" id="{E67B4153-3042-4650-887E-9F097D4C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170" y="5854534"/>
            <a:ext cx="895813" cy="8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39F84B-9146-4C5D-B190-9E064D380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1574" y="5956680"/>
            <a:ext cx="1329521" cy="643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D993D0-1881-48C6-AE3A-2FCB5B33DC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759" y="5888586"/>
            <a:ext cx="1227164" cy="8136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BA6213-62CB-4826-BDCD-D654F561C6B3}"/>
              </a:ext>
            </a:extLst>
          </p:cNvPr>
          <p:cNvCxnSpPr/>
          <p:nvPr/>
        </p:nvCxnSpPr>
        <p:spPr>
          <a:xfrm>
            <a:off x="1348376" y="2636322"/>
            <a:ext cx="0" cy="25056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465B4A6-4EC0-4D5D-BF8C-2C285F67760A}"/>
              </a:ext>
            </a:extLst>
          </p:cNvPr>
          <p:cNvCxnSpPr>
            <a:cxnSpLocks/>
          </p:cNvCxnSpPr>
          <p:nvPr/>
        </p:nvCxnSpPr>
        <p:spPr>
          <a:xfrm flipH="1">
            <a:off x="543096" y="5142016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42E756-4035-4C32-A760-C6D7CCBC70F7}"/>
              </a:ext>
            </a:extLst>
          </p:cNvPr>
          <p:cNvCxnSpPr>
            <a:cxnSpLocks/>
          </p:cNvCxnSpPr>
          <p:nvPr/>
        </p:nvCxnSpPr>
        <p:spPr>
          <a:xfrm flipH="1">
            <a:off x="1283676" y="2636322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F4DCF4-ECD2-45A3-8A93-80662BC71870}"/>
              </a:ext>
            </a:extLst>
          </p:cNvPr>
          <p:cNvCxnSpPr>
            <a:cxnSpLocks/>
          </p:cNvCxnSpPr>
          <p:nvPr/>
        </p:nvCxnSpPr>
        <p:spPr>
          <a:xfrm>
            <a:off x="2836334" y="2636322"/>
            <a:ext cx="0" cy="38001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67386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D15A9EC2-3785-4CD6-BDB6-A32E127EF93F}"/>
              </a:ext>
            </a:extLst>
          </p:cNvPr>
          <p:cNvSpPr txBox="1">
            <a:spLocks/>
          </p:cNvSpPr>
          <p:nvPr/>
        </p:nvSpPr>
        <p:spPr>
          <a:xfrm>
            <a:off x="2238850" y="1366360"/>
            <a:ext cx="6412230" cy="994410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Century Gothic" charset="0"/>
                <a:ea typeface="Century Gothic" charset="0"/>
                <a:cs typeface="Century Gothic" charset="0"/>
              </a:rPr>
              <a:t>Let’s play hangman!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65DE4F-A0F9-4346-AB8A-00AD4A422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11" name="Picture 10" descr="Image result for read clipart">
            <a:extLst>
              <a:ext uri="{FF2B5EF4-FFF2-40B4-BE49-F238E27FC236}">
                <a16:creationId xmlns:a16="http://schemas.microsoft.com/office/drawing/2014/main" id="{41EB1E75-F3AA-4EFC-B4E1-CCB588A8A1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775" y="5854534"/>
            <a:ext cx="801104" cy="812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B2FCB91-30A0-4137-9422-251D66F2E55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4"/>
          <a:stretch/>
        </p:blipFill>
        <p:spPr>
          <a:xfrm>
            <a:off x="5091614" y="5792385"/>
            <a:ext cx="811240" cy="87415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7ED51AA-8EBC-4E35-8D30-F5F5A7A57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8233" y="5714835"/>
            <a:ext cx="1110257" cy="1029251"/>
          </a:xfrm>
          <a:prstGeom prst="rect">
            <a:avLst/>
          </a:prstGeom>
        </p:spPr>
      </p:pic>
      <p:pic>
        <p:nvPicPr>
          <p:cNvPr id="14" name="Picture 4" descr="Image result for red clipart">
            <a:extLst>
              <a:ext uri="{FF2B5EF4-FFF2-40B4-BE49-F238E27FC236}">
                <a16:creationId xmlns:a16="http://schemas.microsoft.com/office/drawing/2014/main" id="{E67B4153-3042-4650-887E-9F097D4C10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1170" y="5854534"/>
            <a:ext cx="895813" cy="847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739F84B-9146-4C5D-B190-9E064D380B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1574" y="5956680"/>
            <a:ext cx="1329521" cy="64342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CD993D0-1881-48C6-AE3A-2FCB5B33DC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759" y="5888586"/>
            <a:ext cx="1227164" cy="813663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0BA6213-62CB-4826-BDCD-D654F561C6B3}"/>
              </a:ext>
            </a:extLst>
          </p:cNvPr>
          <p:cNvCxnSpPr/>
          <p:nvPr/>
        </p:nvCxnSpPr>
        <p:spPr>
          <a:xfrm>
            <a:off x="1348376" y="2636322"/>
            <a:ext cx="0" cy="250569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465B4A6-4EC0-4D5D-BF8C-2C285F67760A}"/>
              </a:ext>
            </a:extLst>
          </p:cNvPr>
          <p:cNvCxnSpPr>
            <a:cxnSpLocks/>
          </p:cNvCxnSpPr>
          <p:nvPr/>
        </p:nvCxnSpPr>
        <p:spPr>
          <a:xfrm flipH="1">
            <a:off x="543096" y="5142016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042E756-4035-4C32-A760-C6D7CCBC70F7}"/>
              </a:ext>
            </a:extLst>
          </p:cNvPr>
          <p:cNvCxnSpPr>
            <a:cxnSpLocks/>
          </p:cNvCxnSpPr>
          <p:nvPr/>
        </p:nvCxnSpPr>
        <p:spPr>
          <a:xfrm flipH="1">
            <a:off x="1283676" y="2636322"/>
            <a:ext cx="1610559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0F4DCF4-ECD2-45A3-8A93-80662BC71870}"/>
              </a:ext>
            </a:extLst>
          </p:cNvPr>
          <p:cNvCxnSpPr>
            <a:cxnSpLocks/>
          </p:cNvCxnSpPr>
          <p:nvPr/>
        </p:nvCxnSpPr>
        <p:spPr>
          <a:xfrm>
            <a:off x="2836334" y="2636322"/>
            <a:ext cx="0" cy="38001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714538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1450" y="1573978"/>
            <a:ext cx="6066918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What Did I Learn Today?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01032" y="3292955"/>
            <a:ext cx="4998720" cy="1727454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Review ‘re’ sounds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Modal : Can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Describe the setting in a story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CA" sz="1800" dirty="0">
                <a:latin typeface="Century Gothic" charset="0"/>
                <a:ea typeface="Century Gothic" charset="0"/>
                <a:cs typeface="Century Gothic" charset="0"/>
              </a:rPr>
              <a:t>Talk about travelling with our families</a:t>
            </a:r>
          </a:p>
          <a:p>
            <a:pPr>
              <a:buFont typeface="Wingdings" panose="05000000000000000000" pitchFamily="2" charset="2"/>
              <a:buChar char="v"/>
            </a:pPr>
            <a:endParaRPr lang="en-CA" sz="18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50"/>
            <a:ext cx="1944672" cy="220294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689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1264" y="1453762"/>
            <a:ext cx="4221982" cy="59699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entury Gothic" charset="0"/>
                <a:ea typeface="Century Gothic" charset="0"/>
                <a:cs typeface="Century Gothic" charset="0"/>
              </a:rPr>
              <a:t>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0694" y="3320034"/>
            <a:ext cx="4729883" cy="1789176"/>
          </a:xfr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Review the worksheet for today.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Ask your teacher any questions you may have.</a:t>
            </a:r>
          </a:p>
          <a:p>
            <a:pPr marL="0" indent="0">
              <a:buNone/>
            </a:pPr>
            <a:r>
              <a:rPr lang="en-CA" sz="2100" dirty="0">
                <a:latin typeface="Century Gothic" panose="020B0502020202020204" pitchFamily="34" charset="0"/>
              </a:rPr>
              <a:t>Have a great night!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6578" y="2990849"/>
            <a:ext cx="2116862" cy="239800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955159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68714" y="889032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70000" lnSpcReduction="2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What can these kids do?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What can you do?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40962" name="Picture 2" descr="Image result for hobbies clipart">
            <a:extLst>
              <a:ext uri="{FF2B5EF4-FFF2-40B4-BE49-F238E27FC236}">
                <a16:creationId xmlns:a16="http://schemas.microsoft.com/office/drawing/2014/main" id="{965B6322-8F51-45AA-83F4-F9EBC13D60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087" y="2316430"/>
            <a:ext cx="6696075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889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1663D-C489-4AE9-B6D3-47C6676D66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FDC22C-D833-4B7D-8838-09629F0853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26628" name="Picture 4" descr="Image result for modal can clipart">
            <a:extLst>
              <a:ext uri="{FF2B5EF4-FFF2-40B4-BE49-F238E27FC236}">
                <a16:creationId xmlns:a16="http://schemas.microsoft.com/office/drawing/2014/main" id="{1E4BA74E-4EEC-4AC0-8D23-F52F915863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460" y="259006"/>
            <a:ext cx="3408218" cy="185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6" name="Picture 2" descr="Image result for what can i do">
            <a:extLst>
              <a:ext uri="{FF2B5EF4-FFF2-40B4-BE49-F238E27FC236}">
                <a16:creationId xmlns:a16="http://schemas.microsoft.com/office/drawing/2014/main" id="{FC057E9B-9506-45F8-AFB1-046B863D53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732" y="2598628"/>
            <a:ext cx="5360472" cy="3705032"/>
          </a:xfrm>
          <a:prstGeom prst="rect">
            <a:avLst/>
          </a:prstGeom>
          <a:noFill/>
          <a:ln w="28575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enguin clipart">
            <a:extLst>
              <a:ext uri="{FF2B5EF4-FFF2-40B4-BE49-F238E27FC236}">
                <a16:creationId xmlns:a16="http://schemas.microsoft.com/office/drawing/2014/main" id="{1970B6DD-0AF7-400B-91AE-6098FBA2AF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peech Bubble: Oval 8">
            <a:extLst>
              <a:ext uri="{FF2B5EF4-FFF2-40B4-BE49-F238E27FC236}">
                <a16:creationId xmlns:a16="http://schemas.microsoft.com/office/drawing/2014/main" id="{DF434C79-D85F-490A-A913-F51610F0D143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What does this picture mean?</a:t>
            </a:r>
            <a:endParaRPr lang="en-CA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3937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FB28DE-4CE7-4587-976C-775C328205B1}"/>
              </a:ext>
            </a:extLst>
          </p:cNvPr>
          <p:cNvSpPr txBox="1">
            <a:spLocks/>
          </p:cNvSpPr>
          <p:nvPr/>
        </p:nvSpPr>
        <p:spPr>
          <a:xfrm>
            <a:off x="2268714" y="889032"/>
            <a:ext cx="6052184" cy="1250376"/>
          </a:xfrm>
          <a:prstGeom prst="rect">
            <a:avLst/>
          </a:prstGeom>
          <a:noFill/>
          <a:ln w="38100">
            <a:noFill/>
            <a:prstDash val="sysDash"/>
          </a:ln>
        </p:spPr>
        <p:txBody>
          <a:bodyPr vert="horz" lIns="68580" tIns="34290" rIns="68580" bIns="3429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9000"/>
              </a:lnSpc>
              <a:spcBef>
                <a:spcPct val="0"/>
              </a:spcBef>
              <a:buNone/>
              <a:defRPr sz="4400" kern="120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200" dirty="0">
                <a:latin typeface="Century Gothic" charset="0"/>
                <a:ea typeface="Century Gothic" charset="0"/>
                <a:cs typeface="Century Gothic" charset="0"/>
              </a:rPr>
              <a:t>Extra Time</a:t>
            </a:r>
          </a:p>
          <a:p>
            <a:r>
              <a:rPr lang="en-US" sz="4200" dirty="0">
                <a:latin typeface="Century Gothic" charset="0"/>
                <a:ea typeface="Century Gothic" charset="0"/>
                <a:cs typeface="Century Gothic" charset="0"/>
              </a:rPr>
              <a:t>Book report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B45411-60E4-47C5-A1EC-F37020C2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162" y="103742"/>
            <a:ext cx="985838" cy="348258"/>
          </a:xfrm>
          <a:prstGeom prst="rect">
            <a:avLst/>
          </a:prstGeom>
        </p:spPr>
      </p:pic>
      <p:pic>
        <p:nvPicPr>
          <p:cNvPr id="7" name="Picture 2" descr="Image result for book setting worksheet">
            <a:extLst>
              <a:ext uri="{FF2B5EF4-FFF2-40B4-BE49-F238E27FC236}">
                <a16:creationId xmlns:a16="http://schemas.microsoft.com/office/drawing/2014/main" id="{A66ABA99-A51D-4B02-8367-6051655D04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7" t="9697" b="20692"/>
          <a:stretch/>
        </p:blipFill>
        <p:spPr bwMode="auto">
          <a:xfrm>
            <a:off x="3313215" y="2398047"/>
            <a:ext cx="4414580" cy="4296583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Image result for penguin clipart">
            <a:extLst>
              <a:ext uri="{FF2B5EF4-FFF2-40B4-BE49-F238E27FC236}">
                <a16:creationId xmlns:a16="http://schemas.microsoft.com/office/drawing/2014/main" id="{38AE9A8F-6DAD-403E-BFBE-87D82216AC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390" y="4840299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638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6B9B-9077-4B30-B761-1606CDD6D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9F5173-A851-4F7E-92DF-5730576E77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64" y="0"/>
            <a:ext cx="4987636" cy="6858000"/>
          </a:xfrm>
          <a:prstGeom prst="rect">
            <a:avLst/>
          </a:prstGeom>
        </p:spPr>
      </p:pic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23D04233-9D92-49B5-8FDB-05CF77DC4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0496F2-6657-4866-AF5D-ACF579842FBB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Let’s talk!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He can …</a:t>
            </a:r>
          </a:p>
          <a:p>
            <a:pPr algn="ctr"/>
            <a:r>
              <a:rPr lang="en-CA" dirty="0">
                <a:latin typeface="Century Gothic" panose="020B0502020202020204" pitchFamily="34" charset="0"/>
              </a:rPr>
              <a:t>She can … </a:t>
            </a:r>
          </a:p>
        </p:txBody>
      </p:sp>
      <p:pic>
        <p:nvPicPr>
          <p:cNvPr id="8" name="Picture 4" descr="Image result for modal can clipart">
            <a:extLst>
              <a:ext uri="{FF2B5EF4-FFF2-40B4-BE49-F238E27FC236}">
                <a16:creationId xmlns:a16="http://schemas.microsoft.com/office/drawing/2014/main" id="{5680880F-A188-4B81-9B4D-0E1AF5052A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01" y="448516"/>
            <a:ext cx="2839319" cy="154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076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76B9B-9077-4B30-B761-1606CDD6D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54F67-0644-4B1B-8D0E-003E0E6D32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6" name="Picture 2" descr="Image result for penguin clipart">
            <a:extLst>
              <a:ext uri="{FF2B5EF4-FFF2-40B4-BE49-F238E27FC236}">
                <a16:creationId xmlns:a16="http://schemas.microsoft.com/office/drawing/2014/main" id="{23D04233-9D92-49B5-8FDB-05CF77DC4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81578"/>
            <a:ext cx="2360444" cy="1854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240496F2-6657-4866-AF5D-ACF579842FBB}"/>
              </a:ext>
            </a:extLst>
          </p:cNvPr>
          <p:cNvSpPr/>
          <p:nvPr/>
        </p:nvSpPr>
        <p:spPr>
          <a:xfrm>
            <a:off x="592668" y="2548889"/>
            <a:ext cx="2639725" cy="184299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CA" sz="2400" dirty="0">
                <a:latin typeface="Century Gothic" panose="020B0502020202020204" pitchFamily="34" charset="0"/>
              </a:rPr>
              <a:t>Let’s talk!</a:t>
            </a:r>
            <a:br>
              <a:rPr lang="en-CA" dirty="0">
                <a:latin typeface="Century Gothic" panose="020B0502020202020204" pitchFamily="34" charset="0"/>
              </a:rPr>
            </a:br>
            <a:r>
              <a:rPr lang="en-CA" dirty="0">
                <a:latin typeface="Century Gothic" panose="020B0502020202020204" pitchFamily="34" charset="0"/>
              </a:rPr>
              <a:t>He can …</a:t>
            </a:r>
          </a:p>
          <a:p>
            <a:pPr algn="ctr"/>
            <a:r>
              <a:rPr lang="en-CA" dirty="0">
                <a:latin typeface="Century Gothic" panose="020B0502020202020204" pitchFamily="34" charset="0"/>
              </a:rPr>
              <a:t>She can … </a:t>
            </a:r>
          </a:p>
        </p:txBody>
      </p:sp>
      <p:pic>
        <p:nvPicPr>
          <p:cNvPr id="32770" name="Picture 2" descr="Related image">
            <a:extLst>
              <a:ext uri="{FF2B5EF4-FFF2-40B4-BE49-F238E27FC236}">
                <a16:creationId xmlns:a16="http://schemas.microsoft.com/office/drawing/2014/main" id="{CCF816D7-F098-4E10-84B6-58F3EEDEB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2900" y="0"/>
            <a:ext cx="49911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Image result for modal can clipart">
            <a:extLst>
              <a:ext uri="{FF2B5EF4-FFF2-40B4-BE49-F238E27FC236}">
                <a16:creationId xmlns:a16="http://schemas.microsoft.com/office/drawing/2014/main" id="{E1878005-D9D0-4E02-BD1F-0B232345B2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001" y="448516"/>
            <a:ext cx="2839319" cy="154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725440"/>
      </p:ext>
    </p:extLst>
  </p:cSld>
  <p:clrMapOvr>
    <a:masterClrMapping/>
  </p:clrMapOvr>
</p:sld>
</file>

<file path=ppt/theme/theme1.xml><?xml version="1.0" encoding="utf-8"?>
<a:theme xmlns:a="http://schemas.openxmlformats.org/drawingml/2006/main" name="Feathered">
  <a:themeElements>
    <a:clrScheme name="Feathered">
      <a:dk1>
        <a:sysClr val="windowText" lastClr="000000"/>
      </a:dk1>
      <a:lt1>
        <a:sysClr val="window" lastClr="FFFFFF"/>
      </a:lt1>
      <a:dk2>
        <a:srgbClr val="1C181C"/>
      </a:dk2>
      <a:lt2>
        <a:srgbClr val="FEFCF7"/>
      </a:lt2>
      <a:accent1>
        <a:srgbClr val="72626E"/>
      </a:accent1>
      <a:accent2>
        <a:srgbClr val="AD8082"/>
      </a:accent2>
      <a:accent3>
        <a:srgbClr val="E9B29A"/>
      </a:accent3>
      <a:accent4>
        <a:srgbClr val="72A59F"/>
      </a:accent4>
      <a:accent5>
        <a:srgbClr val="798375"/>
      </a:accent5>
      <a:accent6>
        <a:srgbClr val="336971"/>
      </a:accent6>
      <a:hlink>
        <a:srgbClr val="72A59F"/>
      </a:hlink>
      <a:folHlink>
        <a:srgbClr val="72626E"/>
      </a:folHlink>
    </a:clrScheme>
    <a:fontScheme name="Feathered">
      <a:majorFont>
        <a:latin typeface="Century Schoolbook" panose="02040604050505020304"/>
        <a:ea typeface=""/>
        <a:cs typeface=""/>
        <a:font script="Jpan" typeface="メイリオ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eathered" id="{EEC9B30E-2747-4D42-BCBE-A02BDEEEA114}" vid="{0DE630C6-BBA0-46FD-9C6B-084D4C5F4F3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Feathered</Template>
  <TotalTime>1562</TotalTime>
  <Words>292</Words>
  <Application>Microsoft Office PowerPoint</Application>
  <PresentationFormat>On-screen Show (4:3)</PresentationFormat>
  <Paragraphs>72</Paragraphs>
  <Slides>70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size="77" baseType="lpstr">
      <vt:lpstr>Arial</vt:lpstr>
      <vt:lpstr>Calibri</vt:lpstr>
      <vt:lpstr>Century Gothic</vt:lpstr>
      <vt:lpstr>Century Schoolbook</vt:lpstr>
      <vt:lpstr>Corbel</vt:lpstr>
      <vt:lpstr>Wingdings</vt:lpstr>
      <vt:lpstr>Feathered</vt:lpstr>
      <vt:lpstr>My Family</vt:lpstr>
      <vt:lpstr>What Will I Learn Today?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Did I Learn Today?</vt:lpstr>
      <vt:lpstr>Homework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Vanessa Mike</dc:creator>
  <cp:lastModifiedBy>Vanessa Mike</cp:lastModifiedBy>
  <cp:revision>27</cp:revision>
  <dcterms:created xsi:type="dcterms:W3CDTF">2017-07-11T11:29:08Z</dcterms:created>
  <dcterms:modified xsi:type="dcterms:W3CDTF">2017-07-12T13:31:39Z</dcterms:modified>
</cp:coreProperties>
</file>