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71" r:id="rId4"/>
    <p:sldId id="274" r:id="rId5"/>
    <p:sldId id="273" r:id="rId6"/>
    <p:sldId id="259" r:id="rId7"/>
    <p:sldId id="268" r:id="rId8"/>
    <p:sldId id="270" r:id="rId9"/>
    <p:sldId id="272" r:id="rId10"/>
    <p:sldId id="275" r:id="rId11"/>
    <p:sldId id="276" r:id="rId12"/>
    <p:sldId id="283" r:id="rId13"/>
    <p:sldId id="277" r:id="rId14"/>
    <p:sldId id="278" r:id="rId15"/>
    <p:sldId id="279" r:id="rId16"/>
    <p:sldId id="280" r:id="rId17"/>
    <p:sldId id="281" r:id="rId18"/>
    <p:sldId id="282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7" r:id="rId28"/>
    <p:sldId id="292" r:id="rId29"/>
    <p:sldId id="293" r:id="rId30"/>
    <p:sldId id="294" r:id="rId31"/>
    <p:sldId id="296" r:id="rId32"/>
    <p:sldId id="298" r:id="rId33"/>
    <p:sldId id="299" r:id="rId34"/>
    <p:sldId id="300" r:id="rId35"/>
    <p:sldId id="295" r:id="rId36"/>
    <p:sldId id="265" r:id="rId37"/>
    <p:sldId id="303" r:id="rId38"/>
    <p:sldId id="266" r:id="rId39"/>
    <p:sldId id="304" r:id="rId40"/>
    <p:sldId id="262" r:id="rId41"/>
    <p:sldId id="263" r:id="rId42"/>
    <p:sldId id="301" r:id="rId43"/>
    <p:sldId id="302" r:id="rId44"/>
    <p:sldId id="267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1133962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8358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18226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451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8081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66954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100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668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48008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79699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5721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06ABDBA5-1A31-4760-B1AF-5FB53FE6AEA7}" type="datetimeFigureOut">
              <a:rPr lang="en-CA" smtClean="0"/>
              <a:t>2017-06-23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789F4730-CECA-4950-8248-3AF350E48259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17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13" orient="horz" pos="2160">
          <p15:clr>
            <a:srgbClr val="F26B43"/>
          </p15:clr>
        </p15:guide>
        <p15:guide id="14" pos="1386" userDrawn="1">
          <p15:clr>
            <a:srgbClr val="F26B43"/>
          </p15:clr>
        </p15:guide>
        <p15:guide id="15" orient="horz" pos="3960" userDrawn="1">
          <p15:clr>
            <a:srgbClr val="F26B43"/>
          </p15:clr>
        </p15:guide>
        <p15:guide id="16" orient="horz" pos="1536" userDrawn="1">
          <p15:clr>
            <a:srgbClr val="F26B43"/>
          </p15:clr>
        </p15:guide>
        <p15:guide id="17" orient="horz" pos="3840" userDrawn="1">
          <p15:clr>
            <a:srgbClr val="F26B43"/>
          </p15:clr>
        </p15:guide>
        <p15:guide id="18" pos="3312" userDrawn="1">
          <p15:clr>
            <a:srgbClr val="F26B43"/>
          </p15:clr>
        </p15:guide>
        <p15:guide id="19" pos="3600" userDrawn="1">
          <p15:clr>
            <a:srgbClr val="F26B43"/>
          </p15:clr>
        </p15:guide>
        <p15:guide id="20" orient="horz" pos="360" userDrawn="1">
          <p15:clr>
            <a:srgbClr val="F26B43"/>
          </p15:clr>
        </p15:guide>
        <p15:guide id="21" pos="5526" userDrawn="1">
          <p15:clr>
            <a:srgbClr val="F26B43"/>
          </p15:clr>
        </p15:guide>
        <p15:guide id="22" pos="1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Six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0"/>
            <a:ext cx="5151120" cy="68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54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69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41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stop and think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88" y="271790"/>
            <a:ext cx="2503170" cy="234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649254" y="565662"/>
            <a:ext cx="549474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How would you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feel if you had to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move to a new city?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65" y="2849901"/>
            <a:ext cx="4658903" cy="3863783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489240" y="3570593"/>
            <a:ext cx="2926080" cy="242239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I would feel ….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16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552" y="0"/>
            <a:ext cx="5151120" cy="6868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63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48" y="0"/>
            <a:ext cx="5151120" cy="68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976" y="0"/>
            <a:ext cx="5138928" cy="68519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498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0"/>
            <a:ext cx="5151120" cy="68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7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69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25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320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88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9" y="2990850"/>
            <a:ext cx="5425440" cy="228828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Read and then sing or chant a song or poem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</a:rPr>
              <a:t>Reading with fluency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</a:rPr>
              <a:t>Reading focus: Making connections to self and the world</a:t>
            </a:r>
            <a:r>
              <a:rPr lang="en-CA" dirty="0"/>
              <a:t> 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Talking about our feelings</a:t>
            </a:r>
          </a:p>
          <a:p>
            <a:pPr>
              <a:buFont typeface="Wingdings" charset="2"/>
              <a:buChar char="q"/>
            </a:pP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42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69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16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664" y="0"/>
            <a:ext cx="5175504" cy="69006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450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472" y="0"/>
            <a:ext cx="5151120" cy="68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85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816" y="0"/>
            <a:ext cx="5151120" cy="68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30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7812" y="2583925"/>
            <a:ext cx="6577928" cy="3651504"/>
          </a:xfrm>
        </p:spPr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088" y="0"/>
            <a:ext cx="5151120" cy="6868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99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69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4403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stop and think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88" y="271790"/>
            <a:ext cx="2503170" cy="234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649254" y="565662"/>
            <a:ext cx="549474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How would you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feel if you had to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start at a new school?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65" y="2849901"/>
            <a:ext cx="4658903" cy="3863783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489240" y="3570593"/>
            <a:ext cx="2926080" cy="242239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I would feel ….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287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392" y="0"/>
            <a:ext cx="5114544" cy="6819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73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392" y="-6096"/>
            <a:ext cx="5163312" cy="68844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7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34"/>
            <a:ext cx="9144000" cy="68389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501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85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48" y="0"/>
            <a:ext cx="5151120" cy="68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664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596116" y="565662"/>
            <a:ext cx="549474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How does the girl feel at the end of the story?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How do you know?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65" y="2849901"/>
            <a:ext cx="4658903" cy="3863783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489240" y="3570593"/>
            <a:ext cx="2926080" cy="242239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I would feel ….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34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82368" y="565662"/>
            <a:ext cx="6632448" cy="89737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are the 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differences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between the new home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and the old home?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26592" y="5596128"/>
            <a:ext cx="7164270" cy="96316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467" t="32534" r="62666" b="22845"/>
          <a:stretch/>
        </p:blipFill>
        <p:spPr>
          <a:xfrm>
            <a:off x="1023348" y="2496192"/>
            <a:ext cx="2828544" cy="2795136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9999" t="19556" r="11518" b="58578"/>
          <a:stretch/>
        </p:blipFill>
        <p:spPr>
          <a:xfrm>
            <a:off x="4230624" y="2496192"/>
            <a:ext cx="3860238" cy="2795136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425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82368" y="565662"/>
            <a:ext cx="6632448" cy="89737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are the </a:t>
            </a:r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similarities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 between the new home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and the old home?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26592" y="5596128"/>
            <a:ext cx="7164270" cy="96316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t="27159" r="15859" b="45681"/>
          <a:stretch/>
        </p:blipFill>
        <p:spPr>
          <a:xfrm>
            <a:off x="1182624" y="2523743"/>
            <a:ext cx="3700272" cy="2414016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51834" t="60355" r="19882" b="10887"/>
          <a:stretch/>
        </p:blipFill>
        <p:spPr>
          <a:xfrm>
            <a:off x="5699760" y="2523743"/>
            <a:ext cx="1847088" cy="2414017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5139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30269" y="341281"/>
            <a:ext cx="3963139" cy="755999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Century Gothic" charset="0"/>
                <a:ea typeface="Century Gothic" charset="0"/>
                <a:cs typeface="Century Gothic" charset="0"/>
              </a:rPr>
              <a:t>Let’s Sing!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6880"/>
            <a:ext cx="9144000" cy="5151120"/>
          </a:xfrm>
          <a:prstGeom prst="rect">
            <a:avLst/>
          </a:prstGeom>
        </p:spPr>
      </p:pic>
      <p:pic>
        <p:nvPicPr>
          <p:cNvPr id="7" name="Picture 2" descr="Image result for music note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9" y="1341691"/>
            <a:ext cx="966161" cy="12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music note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0793" flipH="1">
            <a:off x="7881736" y="1397144"/>
            <a:ext cx="1006789" cy="127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058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52566" y="568345"/>
            <a:ext cx="4846634" cy="582715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68580" tIns="34290" rIns="68580" bIns="3429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CA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dirty="0">
                <a:latin typeface="Century Gothic" panose="020B0502020202020204" pitchFamily="34" charset="0"/>
              </a:rPr>
              <a:t>I have a family,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 family of six,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Grandpa, Grandma, Papa, Mama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And a little Sis.</a:t>
            </a:r>
            <a:br>
              <a:rPr lang="en-CA" dirty="0">
                <a:latin typeface="Century Gothic" panose="020B0502020202020204" pitchFamily="34" charset="0"/>
              </a:rPr>
            </a:b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Grandpa takes me for a walk,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Grandma feeds me </a:t>
            </a:r>
            <a:r>
              <a:rPr lang="en-CA" dirty="0" err="1">
                <a:latin typeface="Century Gothic" panose="020B0502020202020204" pitchFamily="34" charset="0"/>
              </a:rPr>
              <a:t>ladoos</a:t>
            </a:r>
            <a:r>
              <a:rPr lang="en-CA" dirty="0">
                <a:latin typeface="Century Gothic" panose="020B0502020202020204" pitchFamily="34" charset="0"/>
              </a:rPr>
              <a:t>,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They play with me.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They both love me,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And I love them too.</a:t>
            </a:r>
            <a:br>
              <a:rPr lang="en-CA" dirty="0">
                <a:latin typeface="Century Gothic" panose="020B0502020202020204" pitchFamily="34" charset="0"/>
              </a:rPr>
            </a:b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Papa goes to office,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Mamma cooks yummy food,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They take me out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We sing aloud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And they love me too,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Yes! they love me too.</a:t>
            </a:r>
            <a:endParaRPr lang="en-US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6115" y="2787353"/>
            <a:ext cx="3705455" cy="109487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I Love My Family </a:t>
            </a:r>
          </a:p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Song</a:t>
            </a:r>
          </a:p>
        </p:txBody>
      </p:sp>
      <p:pic>
        <p:nvPicPr>
          <p:cNvPr id="2050" name="Picture 2" descr="Image result for music note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85" y="902779"/>
            <a:ext cx="966161" cy="12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music note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1695" flipH="1">
            <a:off x="2382592" y="4265681"/>
            <a:ext cx="1168769" cy="148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406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52566" y="568345"/>
            <a:ext cx="4846634" cy="582715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68580" tIns="34290" rIns="68580" bIns="3429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CA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dirty="0">
                <a:latin typeface="Century Gothic" panose="020B0502020202020204" pitchFamily="34" charset="0"/>
              </a:rPr>
              <a:t>I have a family,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 family of six,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Grandpa, Grandma, Papa, Mama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And a little Sis.</a:t>
            </a:r>
            <a:br>
              <a:rPr lang="en-CA" dirty="0">
                <a:latin typeface="Century Gothic" panose="020B0502020202020204" pitchFamily="34" charset="0"/>
              </a:rPr>
            </a:b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Grandpa takes me for a walk,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Grandma feeds me </a:t>
            </a:r>
            <a:r>
              <a:rPr lang="en-CA" dirty="0" err="1">
                <a:highlight>
                  <a:srgbClr val="FFFF00"/>
                </a:highlight>
                <a:latin typeface="Century Gothic" panose="020B0502020202020204" pitchFamily="34" charset="0"/>
              </a:rPr>
              <a:t>ladoos</a:t>
            </a:r>
            <a:r>
              <a:rPr lang="en-CA" dirty="0">
                <a:latin typeface="Century Gothic" panose="020B0502020202020204" pitchFamily="34" charset="0"/>
              </a:rPr>
              <a:t>,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They play with me.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They both love me,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And I love them too.</a:t>
            </a:r>
            <a:br>
              <a:rPr lang="en-CA" dirty="0">
                <a:latin typeface="Century Gothic" panose="020B0502020202020204" pitchFamily="34" charset="0"/>
              </a:rPr>
            </a:b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Papa goes to office,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Mamma cooks yummy food,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They take me out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We sing aloud 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And they love me too,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Yes! they love me too.</a:t>
            </a:r>
            <a:endParaRPr lang="en-US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87" y="2438400"/>
            <a:ext cx="2960385" cy="2359152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6838486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160" y="219361"/>
            <a:ext cx="5138768" cy="6401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68580" tIns="34290" rIns="68580" bIns="3429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CA" sz="2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sz="2400" dirty="0">
                <a:latin typeface="Century Gothic" panose="020B0502020202020204" pitchFamily="34" charset="0"/>
              </a:rPr>
              <a:t> I have a family, 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A family of ____, 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____________________________.</a:t>
            </a:r>
            <a:br>
              <a:rPr lang="en-CA" sz="2400" dirty="0">
                <a:latin typeface="Century Gothic" panose="020B0502020202020204" pitchFamily="34" charset="0"/>
              </a:rPr>
            </a:b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Grandpa takes me _________,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Grandma feeds me _________, 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They _________ with me.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They both love me,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And I love them too.</a:t>
            </a:r>
            <a:br>
              <a:rPr lang="en-CA" sz="2400" dirty="0">
                <a:latin typeface="Century Gothic" panose="020B0502020202020204" pitchFamily="34" charset="0"/>
              </a:rPr>
            </a:b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Papa ________________,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Mamma ____________________,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They take me _____________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We ______________________ 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And they love me too,</a:t>
            </a:r>
            <a:br>
              <a:rPr lang="en-CA" sz="2400" dirty="0">
                <a:latin typeface="Century Gothic" panose="020B0502020202020204" pitchFamily="34" charset="0"/>
              </a:rPr>
            </a:br>
            <a:r>
              <a:rPr lang="en-CA" sz="2400" dirty="0">
                <a:latin typeface="Century Gothic" panose="020B0502020202020204" pitchFamily="34" charset="0"/>
              </a:rPr>
              <a:t>Yes! they love me too.</a:t>
            </a:r>
            <a:endParaRPr lang="en-US" sz="2400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55554" y="2660904"/>
            <a:ext cx="2454442" cy="34290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68580" tIns="34290" rIns="68580" bIns="3429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sz="1200" dirty="0">
                <a:latin typeface="Century Gothic" panose="020B0502020202020204" pitchFamily="34" charset="0"/>
              </a:rPr>
              <a:t>I have a family, 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A family of six, 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Grandpa, Grandma, Papa, Mama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And a little Sis.</a:t>
            </a:r>
            <a:br>
              <a:rPr lang="en-CA" sz="1200" dirty="0">
                <a:latin typeface="Century Gothic" panose="020B0502020202020204" pitchFamily="34" charset="0"/>
              </a:rPr>
            </a:b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Grandpa takes me for a walk,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Grandma feeds me </a:t>
            </a:r>
            <a:r>
              <a:rPr lang="en-CA" sz="1200" dirty="0" err="1">
                <a:latin typeface="Century Gothic" panose="020B0502020202020204" pitchFamily="34" charset="0"/>
              </a:rPr>
              <a:t>ladoos</a:t>
            </a:r>
            <a:r>
              <a:rPr lang="en-CA" sz="1200" dirty="0">
                <a:latin typeface="Century Gothic" panose="020B0502020202020204" pitchFamily="34" charset="0"/>
              </a:rPr>
              <a:t>, 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They play with me.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They both love me,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And I love them too.</a:t>
            </a:r>
            <a:br>
              <a:rPr lang="en-CA" sz="1200" dirty="0">
                <a:latin typeface="Century Gothic" panose="020B0502020202020204" pitchFamily="34" charset="0"/>
              </a:rPr>
            </a:b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Papa goes to office,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Mamma cooks yummy food,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They take me out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We sing aloud 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And they love me too,</a:t>
            </a:r>
            <a:br>
              <a:rPr lang="en-CA" sz="1200" dirty="0">
                <a:latin typeface="Century Gothic" panose="020B0502020202020204" pitchFamily="34" charset="0"/>
              </a:rPr>
            </a:br>
            <a:r>
              <a:rPr lang="en-CA" sz="1200" dirty="0">
                <a:latin typeface="Century Gothic" panose="020B0502020202020204" pitchFamily="34" charset="0"/>
              </a:rPr>
              <a:t>Yes! they love me too.</a:t>
            </a:r>
            <a:endParaRPr lang="en-US" sz="1200" dirty="0">
              <a:latin typeface="Century Gothic" panose="020B050202020202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9005" y="926497"/>
            <a:ext cx="2500099" cy="596999"/>
          </a:xfrm>
          <a:prstGeom prst="rect">
            <a:avLst/>
          </a:prstGeom>
          <a:solidFill>
            <a:schemeClr val="bg1"/>
          </a:solidFill>
        </p:spPr>
        <p:txBody>
          <a:bodyPr vert="horz" lIns="68580" tIns="34290" rIns="68580" bIns="3429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Your Turn! -&gt;</a:t>
            </a:r>
          </a:p>
          <a:p>
            <a:r>
              <a:rPr lang="en-US" sz="1350" dirty="0">
                <a:latin typeface="Century Gothic" charset="0"/>
                <a:ea typeface="Century Gothic" charset="0"/>
                <a:cs typeface="Century Gothic" charset="0"/>
              </a:rPr>
              <a:t>Write about your family!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4825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91828" y="2505924"/>
            <a:ext cx="4219212" cy="3285276"/>
          </a:xfrm>
          <a:solidFill>
            <a:schemeClr val="bg1"/>
          </a:solidFill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1. What is your </a:t>
            </a:r>
            <a:r>
              <a:rPr lang="en-US" sz="3200" dirty="0" err="1"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thing to do with your family?</a:t>
            </a:r>
            <a:b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b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2. How do you feel when you spend time with your family?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513" y="2505924"/>
            <a:ext cx="3961346" cy="3285276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693693" y="1100963"/>
            <a:ext cx="3963139" cy="755999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>
                <a:latin typeface="Century Gothic" charset="0"/>
                <a:ea typeface="Century Gothic" charset="0"/>
                <a:cs typeface="Century Gothic" charset="0"/>
              </a:rPr>
              <a:t>Let’s Talk!</a:t>
            </a:r>
          </a:p>
        </p:txBody>
      </p:sp>
    </p:spTree>
    <p:extLst>
      <p:ext uri="{BB962C8B-B14F-4D97-AF65-F5344CB8AC3E}">
        <p14:creationId xmlns:p14="http://schemas.microsoft.com/office/powerpoint/2010/main" val="2934363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688" y="751225"/>
            <a:ext cx="6806184" cy="52067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755869" y="1202561"/>
            <a:ext cx="3921822" cy="59699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Guess it, Read it!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031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816" y="3149346"/>
            <a:ext cx="4998720" cy="222732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Read and then sing or chant a song or poem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</a:rPr>
              <a:t>Reading with fluency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</a:rPr>
              <a:t>Reading focus: Making connections to self and the world</a:t>
            </a:r>
            <a:r>
              <a:rPr lang="en-CA" sz="1800" dirty="0"/>
              <a:t> 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Talking about our feelings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290" y="1002848"/>
            <a:ext cx="985838" cy="348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121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7290" y="1002848"/>
            <a:ext cx="985838" cy="348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97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36" y="2777569"/>
            <a:ext cx="2519220" cy="33937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053" y="2777569"/>
            <a:ext cx="2519220" cy="33937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4067" y="2696136"/>
            <a:ext cx="2543123" cy="3393768"/>
          </a:xfrm>
          <a:prstGeom prst="rect">
            <a:avLst/>
          </a:prstGeom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2200276" y="1216853"/>
            <a:ext cx="6205457" cy="8606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Reading with Fluency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813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8194" name="Picture 2" descr="Image result for fluency workshee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 b="4889"/>
          <a:stretch/>
        </p:blipFill>
        <p:spPr bwMode="auto">
          <a:xfrm>
            <a:off x="44450" y="390144"/>
            <a:ext cx="9056688" cy="613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176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787" y="857250"/>
            <a:ext cx="4234606" cy="5101935"/>
          </a:xfrm>
          <a:prstGeom prst="rect">
            <a:avLst/>
          </a:prstGeom>
        </p:spPr>
      </p:pic>
      <p:pic>
        <p:nvPicPr>
          <p:cNvPr id="4098" name="Picture 2" descr="Image result for hearts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77" y="2686050"/>
            <a:ext cx="1969143" cy="187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hearts clip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6538" y="2461336"/>
            <a:ext cx="1984422" cy="189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86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71" t="18134" r="65177" b="42222"/>
          <a:stretch/>
        </p:blipFill>
        <p:spPr>
          <a:xfrm>
            <a:off x="169232" y="2860548"/>
            <a:ext cx="1716342" cy="28072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5438" t="17789" r="35556" b="42567"/>
          <a:stretch/>
        </p:blipFill>
        <p:spPr>
          <a:xfrm>
            <a:off x="1999488" y="2860548"/>
            <a:ext cx="1587946" cy="28072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6584" t="17444" r="4410" b="42912"/>
          <a:stretch/>
        </p:blipFill>
        <p:spPr>
          <a:xfrm>
            <a:off x="3722205" y="2860548"/>
            <a:ext cx="1587946" cy="28072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192" t="58147" r="65969" b="3565"/>
          <a:stretch/>
        </p:blipFill>
        <p:spPr>
          <a:xfrm>
            <a:off x="5444922" y="2860548"/>
            <a:ext cx="1688281" cy="28072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6178" t="58147" r="34189" b="3565"/>
          <a:stretch/>
        </p:blipFill>
        <p:spPr>
          <a:xfrm>
            <a:off x="7290712" y="2860547"/>
            <a:ext cx="1688280" cy="280720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099414" y="985433"/>
            <a:ext cx="6779652" cy="1241893"/>
          </a:xfrm>
          <a:prstGeom prst="rect">
            <a:avLst/>
          </a:prstGeom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Guess which number your 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teacher is thinking of and 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practice your reading with </a:t>
            </a:r>
            <a:r>
              <a:rPr lang="en-US" sz="3300" b="1" dirty="0">
                <a:latin typeface="Century Gothic" charset="0"/>
                <a:ea typeface="Century Gothic" charset="0"/>
                <a:cs typeface="Century Gothic" charset="0"/>
              </a:rPr>
              <a:t>fluency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932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8114" y="3128897"/>
            <a:ext cx="3921822" cy="59699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ysDash"/>
          </a:ln>
        </p:spPr>
        <p:txBody>
          <a:bodyPr vert="horz" lIns="68580" tIns="34290" rIns="68580" bIns="34290" rtlCol="0" anchor="t">
            <a:normAutofit fontScale="92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All About Reading!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056" y="491190"/>
            <a:ext cx="4530148" cy="5872415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3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4141" b="8304"/>
          <a:stretch/>
        </p:blipFill>
        <p:spPr>
          <a:xfrm>
            <a:off x="1437398" y="134112"/>
            <a:ext cx="6231369" cy="6631637"/>
          </a:xfrm>
          <a:prstGeom prst="rect">
            <a:avLst/>
          </a:prstGeom>
          <a:ln w="9525">
            <a:solidFill>
              <a:schemeClr val="accent2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13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122" name="Picture 2" descr="Image result for how to be a good rea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31" y="683164"/>
            <a:ext cx="7412701" cy="5782621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29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600" t="9950" r="14533" b="16850"/>
          <a:stretch/>
        </p:blipFill>
        <p:spPr>
          <a:xfrm>
            <a:off x="3584449" y="238106"/>
            <a:ext cx="4986492" cy="625019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82349" y="1050203"/>
            <a:ext cx="2410014" cy="596999"/>
          </a:xfrm>
          <a:prstGeom prst="rect">
            <a:avLst/>
          </a:prstGeom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7463" y="2459300"/>
            <a:ext cx="3149723" cy="314902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Focus On:</a:t>
            </a:r>
          </a:p>
          <a:p>
            <a:pPr marL="457200" indent="-457200">
              <a:buFontTx/>
              <a:buChar char="-"/>
            </a:pP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Fluency</a:t>
            </a:r>
          </a:p>
          <a:p>
            <a:pPr marL="457200" indent="-457200">
              <a:buFontTx/>
              <a:buChar char="-"/>
            </a:pP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  <a:p>
            <a:pPr marL="457200" indent="-457200">
              <a:buFontTx/>
              <a:buChar char="-"/>
            </a:pP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Tone</a:t>
            </a:r>
          </a:p>
          <a:p>
            <a:pPr marL="457200" indent="-457200">
              <a:buFontTx/>
              <a:buChar char="-"/>
            </a:pP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Details in the text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53617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4275</TotalTime>
  <Words>223</Words>
  <Application>Microsoft Office PowerPoint</Application>
  <PresentationFormat>On-screen Show (4:3)</PresentationFormat>
  <Paragraphs>50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Century Gothic</vt:lpstr>
      <vt:lpstr>Century Schoolbook</vt:lpstr>
      <vt:lpstr>Corbel</vt:lpstr>
      <vt:lpstr>Wingdings</vt:lpstr>
      <vt:lpstr>Feathered</vt:lpstr>
      <vt:lpstr>My Family</vt:lpstr>
      <vt:lpstr>What Will I Learn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would you  feel if you had to  move to a new city?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would you  feel if you had to  start at a new school?</vt:lpstr>
      <vt:lpstr>PowerPoint Presentation</vt:lpstr>
      <vt:lpstr>PowerPoint Presentation</vt:lpstr>
      <vt:lpstr>PowerPoint Presentation</vt:lpstr>
      <vt:lpstr>PowerPoint Presentation</vt:lpstr>
      <vt:lpstr>How does the girl feel at the end of the story? How do you know?</vt:lpstr>
      <vt:lpstr>What are the differences between the new home  and the old home?</vt:lpstr>
      <vt:lpstr>What are the similarities between the new home  and the old home?</vt:lpstr>
      <vt:lpstr>PowerPoint Presentation</vt:lpstr>
      <vt:lpstr>PowerPoint Presentation</vt:lpstr>
      <vt:lpstr>PowerPoint Presentation</vt:lpstr>
      <vt:lpstr>PowerPoint Presentation</vt:lpstr>
      <vt:lpstr>1. What is your favourite thing to do with your family?   2. How do you feel when you spend time with your family?</vt:lpstr>
      <vt:lpstr>What Did I Learn Today?</vt:lpstr>
      <vt:lpstr>Homework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Mike</dc:creator>
  <cp:lastModifiedBy>Vanessa Mike</cp:lastModifiedBy>
  <cp:revision>30</cp:revision>
  <dcterms:created xsi:type="dcterms:W3CDTF">2017-06-23T13:45:09Z</dcterms:created>
  <dcterms:modified xsi:type="dcterms:W3CDTF">2017-06-26T13:00:38Z</dcterms:modified>
</cp:coreProperties>
</file>