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265" r:id="rId39"/>
    <p:sldId id="305" r:id="rId40"/>
    <p:sldId id="264" r:id="rId41"/>
    <p:sldId id="306" r:id="rId42"/>
    <p:sldId id="308" r:id="rId43"/>
    <p:sldId id="309" r:id="rId44"/>
    <p:sldId id="310" r:id="rId45"/>
    <p:sldId id="311" r:id="rId46"/>
    <p:sldId id="307" r:id="rId47"/>
    <p:sldId id="267" r:id="rId48"/>
    <p:sldId id="268" r:id="rId49"/>
    <p:sldId id="269" r:id="rId50"/>
    <p:sldId id="313" r:id="rId51"/>
    <p:sldId id="314" r:id="rId52"/>
    <p:sldId id="315" r:id="rId53"/>
    <p:sldId id="316" r:id="rId54"/>
    <p:sldId id="317" r:id="rId55"/>
    <p:sldId id="312" r:id="rId56"/>
    <p:sldId id="318" r:id="rId57"/>
    <p:sldId id="319" r:id="rId58"/>
    <p:sldId id="270" r:id="rId59"/>
    <p:sldId id="271" r:id="rId60"/>
    <p:sldId id="272" r:id="rId61"/>
    <p:sldId id="324" r:id="rId62"/>
    <p:sldId id="321" r:id="rId63"/>
    <p:sldId id="320" r:id="rId64"/>
    <p:sldId id="322" r:id="rId65"/>
    <p:sldId id="323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2" autoAdjust="0"/>
    <p:restoredTop sz="94660"/>
  </p:normalViewPr>
  <p:slideViewPr>
    <p:cSldViewPr snapToGrid="0">
      <p:cViewPr varScale="1">
        <p:scale>
          <a:sx n="83" d="100"/>
          <a:sy n="83" d="100"/>
        </p:scale>
        <p:origin x="9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6774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8573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197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760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469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7118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0868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448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0637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44194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0326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70209-F9AE-4401-88B9-FF5BD0DD7AA0}" type="datetimeFigureOut">
              <a:rPr lang="en-CA" smtClean="0"/>
              <a:t>2017-08-28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1B555-62E5-4C2B-9D5E-5E1E4AF491D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979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4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4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5.png"/><Relationship Id="rId4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.tif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0.png"/><Relationship Id="rId7" Type="http://schemas.openxmlformats.org/officeDocument/2006/relationships/image" Target="../media/image4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.tif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0.png"/><Relationship Id="rId7" Type="http://schemas.openxmlformats.org/officeDocument/2006/relationships/image" Target="../media/image5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4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4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4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4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8.png"/><Relationship Id="rId4" Type="http://schemas.openxmlformats.org/officeDocument/2006/relationships/image" Target="../media/image4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image" Target="../media/image4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71.png"/><Relationship Id="rId4" Type="http://schemas.openxmlformats.org/officeDocument/2006/relationships/image" Target="../media/image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.tif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0.png"/><Relationship Id="rId7" Type="http://schemas.openxmlformats.org/officeDocument/2006/relationships/image" Target="../media/image6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69.png"/><Relationship Id="rId5" Type="http://schemas.openxmlformats.org/officeDocument/2006/relationships/image" Target="../media/image55.png"/><Relationship Id="rId10" Type="http://schemas.openxmlformats.org/officeDocument/2006/relationships/image" Target="../media/image70.png"/><Relationship Id="rId4" Type="http://schemas.openxmlformats.org/officeDocument/2006/relationships/image" Target="../media/image4.tiff"/><Relationship Id="rId9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67.png"/><Relationship Id="rId4" Type="http://schemas.openxmlformats.org/officeDocument/2006/relationships/image" Target="../media/image4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52.png"/><Relationship Id="rId4" Type="http://schemas.openxmlformats.org/officeDocument/2006/relationships/image" Target="../media/image4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jpeg"/><Relationship Id="rId4" Type="http://schemas.openxmlformats.org/officeDocument/2006/relationships/image" Target="../media/image4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4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jpeg"/><Relationship Id="rId4" Type="http://schemas.openxmlformats.org/officeDocument/2006/relationships/image" Target="../media/image4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jpeg"/><Relationship Id="rId4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699846" y="4690329"/>
            <a:ext cx="5650524" cy="1716824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twelve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5DA3BC-ED24-4200-9CEB-30B35A73FB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4541"/>
          <a:stretch/>
        </p:blipFill>
        <p:spPr>
          <a:xfrm>
            <a:off x="2164219" y="800936"/>
            <a:ext cx="5361407" cy="5239696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505119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4CE0B2-665A-43EF-905E-48174676B1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43" t="24986" b="18528"/>
          <a:stretch/>
        </p:blipFill>
        <p:spPr>
          <a:xfrm>
            <a:off x="1895920" y="1258855"/>
            <a:ext cx="5731796" cy="456543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665788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98BA55-D171-4AA2-94A6-97942B6AB8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3022"/>
          <a:stretch/>
        </p:blipFill>
        <p:spPr>
          <a:xfrm>
            <a:off x="2181581" y="923463"/>
            <a:ext cx="5326683" cy="531364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175116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588891-3BCA-4A34-B2CD-A1E27E1A43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590" b="15301"/>
          <a:stretch/>
        </p:blipFill>
        <p:spPr>
          <a:xfrm>
            <a:off x="2017922" y="868800"/>
            <a:ext cx="5650774" cy="528232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524422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3451AA-B828-4EE0-B799-353F43BD24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985" r="12784" b="20000"/>
          <a:stretch/>
        </p:blipFill>
        <p:spPr>
          <a:xfrm>
            <a:off x="2104616" y="1205190"/>
            <a:ext cx="5480613" cy="4609546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28224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3082E1-B2E8-486D-A621-1A3496325D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985" b="20000"/>
          <a:stretch/>
        </p:blipFill>
        <p:spPr>
          <a:xfrm>
            <a:off x="1895920" y="1453154"/>
            <a:ext cx="5607934" cy="411361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592388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3B3B68-F848-4020-BD11-119D7B5820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649" b="18678"/>
          <a:stretch/>
        </p:blipFill>
        <p:spPr>
          <a:xfrm>
            <a:off x="2160422" y="999246"/>
            <a:ext cx="5840578" cy="550363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96709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C3B4FB-7F19-4653-973F-E8CA40FD9C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60" t="14589" b="20000"/>
          <a:stretch/>
        </p:blipFill>
        <p:spPr>
          <a:xfrm>
            <a:off x="2054259" y="954494"/>
            <a:ext cx="5581326" cy="511093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89290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F3E78E-8674-4097-9CB0-C102761341C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4921"/>
          <a:stretch/>
        </p:blipFill>
        <p:spPr>
          <a:xfrm>
            <a:off x="2052530" y="795099"/>
            <a:ext cx="5584785" cy="542972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323173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6CB661-B685-4352-8D67-8301A7CFC9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027" b="19927"/>
          <a:stretch/>
        </p:blipFill>
        <p:spPr>
          <a:xfrm>
            <a:off x="2073020" y="999246"/>
            <a:ext cx="5665808" cy="531080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46171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‘Moon Machine’?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16F444-4157-4568-8940-7B8F03F3ED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8465"/>
          <a:stretch/>
        </p:blipFill>
        <p:spPr>
          <a:xfrm>
            <a:off x="2204978" y="821450"/>
            <a:ext cx="5254764" cy="556117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291520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530CA4-A775-4B08-A7F4-CC3CA178B42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622" b="20000"/>
          <a:stretch/>
        </p:blipFill>
        <p:spPr>
          <a:xfrm>
            <a:off x="2140068" y="999246"/>
            <a:ext cx="5982934" cy="505577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117999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5DC665-2ABB-4B20-8F92-1EDC384690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22" b="18529"/>
          <a:stretch/>
        </p:blipFill>
        <p:spPr>
          <a:xfrm>
            <a:off x="2050453" y="759563"/>
            <a:ext cx="5832947" cy="570456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6587314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2E82068-48D5-4F72-BFB4-C5130B7F53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40" b="6566"/>
          <a:stretch/>
        </p:blipFill>
        <p:spPr>
          <a:xfrm>
            <a:off x="2237840" y="418672"/>
            <a:ext cx="4938463" cy="599156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022893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5A2E4D-ED5B-44BD-9281-3EDB055B7D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41" b="10553"/>
          <a:stretch/>
        </p:blipFill>
        <p:spPr>
          <a:xfrm>
            <a:off x="2226785" y="415861"/>
            <a:ext cx="5181012" cy="601039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883251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0E3194-7F25-4F6F-AC56-89C53820F7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22" b="18149"/>
          <a:stretch/>
        </p:blipFill>
        <p:spPr>
          <a:xfrm>
            <a:off x="2310883" y="898929"/>
            <a:ext cx="5312086" cy="522206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98051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50B803-CFB1-4BB3-8324-D8853973ED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22" b="15870"/>
          <a:stretch/>
        </p:blipFill>
        <p:spPr>
          <a:xfrm>
            <a:off x="2378022" y="728110"/>
            <a:ext cx="5341717" cy="5413476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944341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7F7165-F565-4FA7-BF4D-336EED29B9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1883"/>
          <a:stretch/>
        </p:blipFill>
        <p:spPr>
          <a:xfrm>
            <a:off x="2286000" y="1043090"/>
            <a:ext cx="5306992" cy="537461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529651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7F4B00-52E4-4D5C-9256-0C5A9ACAB1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22" b="12262"/>
          <a:stretch/>
        </p:blipFill>
        <p:spPr>
          <a:xfrm>
            <a:off x="2170254" y="687640"/>
            <a:ext cx="5464854" cy="580113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071143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139F14-BBD4-4859-AD5D-15AD942C30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459" b="15681"/>
          <a:stretch/>
        </p:blipFill>
        <p:spPr>
          <a:xfrm>
            <a:off x="2290609" y="828379"/>
            <a:ext cx="5445889" cy="536316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991806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400059" y="217965"/>
            <a:ext cx="6336439" cy="3627203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u="sng" dirty="0">
                <a:latin typeface="Century Gothic" panose="020B0502020202020204" pitchFamily="34" charset="0"/>
              </a:rPr>
              <a:t>What will we review today?</a:t>
            </a:r>
          </a:p>
          <a:p>
            <a:pPr algn="ctr"/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of the letters ‘oi’, ‘</a:t>
            </a:r>
            <a:r>
              <a:rPr lang="en-CA" dirty="0" err="1">
                <a:latin typeface="Century Gothic" panose="020B0502020202020204" pitchFamily="34" charset="0"/>
              </a:rPr>
              <a:t>sn</a:t>
            </a:r>
            <a:r>
              <a:rPr lang="en-CA" dirty="0">
                <a:latin typeface="Century Gothic" panose="020B0502020202020204" pitchFamily="34" charset="0"/>
              </a:rPr>
              <a:t>’, ‘</a:t>
            </a:r>
            <a:r>
              <a:rPr lang="en-CA" dirty="0" err="1">
                <a:latin typeface="Century Gothic" panose="020B0502020202020204" pitchFamily="34" charset="0"/>
              </a:rPr>
              <a:t>o_e</a:t>
            </a:r>
            <a:r>
              <a:rPr lang="en-CA" dirty="0">
                <a:latin typeface="Century Gothic" panose="020B0502020202020204" pitchFamily="34" charset="0"/>
              </a:rPr>
              <a:t>’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Reading focus:  oral summary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Making connections between text and self and world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Creating a personal Portfolio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BB2C0-3B8B-49F8-9BFD-A0EF9EB98D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888898" y="2179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0E64A1-2CAA-48E4-AFB8-7F3B79DF3D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4921"/>
          <a:stretch/>
        </p:blipFill>
        <p:spPr>
          <a:xfrm>
            <a:off x="2057388" y="832590"/>
            <a:ext cx="5697072" cy="5538896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75343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A7625D-3E71-49D5-9E54-3C8AF5E1A2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56" t="20142" b="10934"/>
          <a:stretch/>
        </p:blipFill>
        <p:spPr>
          <a:xfrm>
            <a:off x="2378022" y="923044"/>
            <a:ext cx="5266482" cy="517383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690964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339502-B281-4D07-B2A7-752F843FEE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22" b="13971"/>
          <a:stretch/>
        </p:blipFill>
        <p:spPr>
          <a:xfrm>
            <a:off x="2165160" y="999246"/>
            <a:ext cx="5173190" cy="537365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7405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2B8DC4-70F4-4F6F-BCF2-12529C4BAD1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622" r="2152" b="12453"/>
          <a:stretch/>
        </p:blipFill>
        <p:spPr>
          <a:xfrm>
            <a:off x="2111520" y="728110"/>
            <a:ext cx="5588809" cy="540137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992106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0B7772-2E69-4EA0-A597-ED3AE6580A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20000"/>
          <a:stretch/>
        </p:blipFill>
        <p:spPr>
          <a:xfrm>
            <a:off x="2017922" y="985997"/>
            <a:ext cx="5580821" cy="5047931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0864114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304D8B-7175-452D-A39C-1DFE6DEBC8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22" b="15111"/>
          <a:stretch/>
        </p:blipFill>
        <p:spPr>
          <a:xfrm>
            <a:off x="2130894" y="669552"/>
            <a:ext cx="5550061" cy="568082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620482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4A35F1-D6D1-4EC8-B157-4EDFCC8E5A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22" b="10364"/>
          <a:stretch/>
        </p:blipFill>
        <p:spPr>
          <a:xfrm>
            <a:off x="2229289" y="876130"/>
            <a:ext cx="5039611" cy="547730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3675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CD236D-49FE-43A9-8A39-AD93D352739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3972"/>
          <a:stretch/>
        </p:blipFill>
        <p:spPr>
          <a:xfrm>
            <a:off x="2048424" y="787704"/>
            <a:ext cx="5715000" cy="562866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7608214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2743200" y="529750"/>
            <a:ext cx="4239812" cy="2071311"/>
          </a:xfrm>
          <a:prstGeom prst="wedgeEllipseCallout">
            <a:avLst>
              <a:gd name="adj1" fmla="val 45895"/>
              <a:gd name="adj2" fmla="val 470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summarize our story!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1B89A3-B4AC-46F5-852A-4A69FC1F0F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162" b="20000"/>
          <a:stretch/>
        </p:blipFill>
        <p:spPr>
          <a:xfrm>
            <a:off x="1043461" y="2847294"/>
            <a:ext cx="3819645" cy="345492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617384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8209" y="3388051"/>
            <a:ext cx="2036577" cy="2610646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" y="1270384"/>
            <a:ext cx="6053558" cy="4606402"/>
          </a:xfrm>
          <a:prstGeom prst="wedgeEllipseCallout">
            <a:avLst>
              <a:gd name="adj1" fmla="val 61855"/>
              <a:gd name="adj2" fmla="val -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How many dogs did Lee bring on the magic moon machine?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How many frogs did he bring?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Add the numbers of dogs and frogs, what is the total number?</a:t>
            </a:r>
          </a:p>
        </p:txBody>
      </p:sp>
    </p:spTree>
    <p:extLst>
      <p:ext uri="{BB962C8B-B14F-4D97-AF65-F5344CB8AC3E}">
        <p14:creationId xmlns:p14="http://schemas.microsoft.com/office/powerpoint/2010/main" val="890197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324140" y="591064"/>
            <a:ext cx="4494566" cy="147607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Which is your favourite planet? Why?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BFB72E5-CB35-48E3-9729-71F373DD7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1" y="5249433"/>
            <a:ext cx="2057615" cy="119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8209" y="3388051"/>
            <a:ext cx="2036577" cy="2610646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230476" y="1808274"/>
            <a:ext cx="5695764" cy="4068511"/>
          </a:xfrm>
          <a:prstGeom prst="wedgeEllipseCallout">
            <a:avLst>
              <a:gd name="adj1" fmla="val 61855"/>
              <a:gd name="adj2" fmla="val -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Who is counting down from ten? Why is he counting backwards?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Did this story have any words you did not know?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How can you find out what they mean?</a:t>
            </a:r>
          </a:p>
        </p:txBody>
      </p:sp>
    </p:spTree>
    <p:extLst>
      <p:ext uri="{BB962C8B-B14F-4D97-AF65-F5344CB8AC3E}">
        <p14:creationId xmlns:p14="http://schemas.microsoft.com/office/powerpoint/2010/main" val="10643790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8209" y="3388051"/>
            <a:ext cx="2036577" cy="2610646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230476" y="1808274"/>
            <a:ext cx="5695764" cy="4068511"/>
          </a:xfrm>
          <a:prstGeom prst="wedgeEllipseCallout">
            <a:avLst>
              <a:gd name="adj1" fmla="val 61855"/>
              <a:gd name="adj2" fmla="val -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Why did the magic moon machine leave without Lee?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Why was he not able to go with the astronaut?</a:t>
            </a:r>
          </a:p>
        </p:txBody>
      </p:sp>
    </p:spTree>
    <p:extLst>
      <p:ext uri="{BB962C8B-B14F-4D97-AF65-F5344CB8AC3E}">
        <p14:creationId xmlns:p14="http://schemas.microsoft.com/office/powerpoint/2010/main" val="28795783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1675151"/>
            <a:ext cx="1376822" cy="20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4316146" y="3349395"/>
            <a:ext cx="1275293" cy="336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5602" name="Picture 2" descr="Image result for o clipart">
            <a:extLst>
              <a:ext uri="{FF2B5EF4-FFF2-40B4-BE49-F238E27FC236}">
                <a16:creationId xmlns:a16="http://schemas.microsoft.com/office/drawing/2014/main" id="{62458013-FB93-44FB-8FC7-EF6F9BF3D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411" y="1538547"/>
            <a:ext cx="1789684" cy="206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Image result for one clipart">
            <a:extLst>
              <a:ext uri="{FF2B5EF4-FFF2-40B4-BE49-F238E27FC236}">
                <a16:creationId xmlns:a16="http://schemas.microsoft.com/office/drawing/2014/main" id="{3F7BBE2A-5FDC-454F-B9F5-ED15CE10D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334" y="4332038"/>
            <a:ext cx="1329837" cy="203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Image result for phone clipart">
            <a:extLst>
              <a:ext uri="{FF2B5EF4-FFF2-40B4-BE49-F238E27FC236}">
                <a16:creationId xmlns:a16="http://schemas.microsoft.com/office/drawing/2014/main" id="{360FAC05-0E24-4D8B-AF98-0772226E8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348" y="4509966"/>
            <a:ext cx="2189828" cy="160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86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601" y="2039083"/>
            <a:ext cx="850597" cy="124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1821017" y="3021149"/>
            <a:ext cx="571779" cy="2026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5602" name="Picture 2" descr="Image result for o clipart">
            <a:extLst>
              <a:ext uri="{FF2B5EF4-FFF2-40B4-BE49-F238E27FC236}">
                <a16:creationId xmlns:a16="http://schemas.microsoft.com/office/drawing/2014/main" id="{62458013-FB93-44FB-8FC7-EF6F9BF3D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19" y="2039084"/>
            <a:ext cx="1136444" cy="131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84C52AB7-6545-4899-91EA-8646A4BCE15B}"/>
              </a:ext>
            </a:extLst>
          </p:cNvPr>
          <p:cNvSpPr txBox="1">
            <a:spLocks/>
          </p:cNvSpPr>
          <p:nvPr/>
        </p:nvSpPr>
        <p:spPr>
          <a:xfrm>
            <a:off x="203698" y="4126415"/>
            <a:ext cx="3757415" cy="1396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CA" dirty="0" err="1">
                <a:latin typeface="Century Gothic" panose="020B0502020202020204" pitchFamily="34" charset="0"/>
              </a:rPr>
              <a:t>o_e</a:t>
            </a:r>
            <a:r>
              <a:rPr lang="en-CA" dirty="0">
                <a:latin typeface="Century Gothic" panose="020B0502020202020204" pitchFamily="34" charset="0"/>
              </a:rPr>
              <a:t> like j</a:t>
            </a:r>
            <a:r>
              <a:rPr lang="en-CA" b="1" dirty="0">
                <a:latin typeface="Century Gothic" panose="020B0502020202020204" pitchFamily="34" charset="0"/>
              </a:rPr>
              <a:t>o</a:t>
            </a:r>
            <a:r>
              <a:rPr lang="en-CA" dirty="0">
                <a:latin typeface="Century Gothic" panose="020B0502020202020204" pitchFamily="34" charset="0"/>
              </a:rPr>
              <a:t>k</a:t>
            </a:r>
            <a:r>
              <a:rPr lang="en-CA" b="1" dirty="0">
                <a:latin typeface="Century Gothic" panose="020B0502020202020204" pitchFamily="34" charset="0"/>
              </a:rPr>
              <a:t>e.</a:t>
            </a:r>
          </a:p>
          <a:p>
            <a:pPr algn="l"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Do you know any jokes?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89A931-9510-414E-B6EF-1DB694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1600"/>
          <a:stretch/>
        </p:blipFill>
        <p:spPr>
          <a:xfrm>
            <a:off x="4285470" y="1705589"/>
            <a:ext cx="4510653" cy="398741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34030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9582" y="4137242"/>
            <a:ext cx="1683527" cy="93493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endParaRPr lang="en-CA" dirty="0">
              <a:latin typeface="Century Gothic" panose="020B0502020202020204" pitchFamily="34" charset="0"/>
            </a:endParaRP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Name the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pic>
        <p:nvPicPr>
          <p:cNvPr id="32770" name="Picture 2" descr="Image result for note clipart">
            <a:extLst>
              <a:ext uri="{FF2B5EF4-FFF2-40B4-BE49-F238E27FC236}">
                <a16:creationId xmlns:a16="http://schemas.microsoft.com/office/drawing/2014/main" id="{0CCD66D4-4580-494C-A776-53A8229AA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489" y="1529754"/>
            <a:ext cx="1869797" cy="190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Image result for rose clipart">
            <a:extLst>
              <a:ext uri="{FF2B5EF4-FFF2-40B4-BE49-F238E27FC236}">
                <a16:creationId xmlns:a16="http://schemas.microsoft.com/office/drawing/2014/main" id="{543BF063-68C1-453E-8837-7A5ADE519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177" y="1739937"/>
            <a:ext cx="1953622" cy="18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Image result for hole clipart">
            <a:extLst>
              <a:ext uri="{FF2B5EF4-FFF2-40B4-BE49-F238E27FC236}">
                <a16:creationId xmlns:a16="http://schemas.microsoft.com/office/drawing/2014/main" id="{325DDACC-9B95-4F14-9259-D62C19D71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057" y="1633703"/>
            <a:ext cx="1384579" cy="182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3E3552-2CFD-4FF8-9AC4-664956EE70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5570" y="4102575"/>
            <a:ext cx="1694835" cy="9449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181F62-8548-46E8-99BB-C458E10DDC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6969" y="4102575"/>
            <a:ext cx="1694835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Name the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pic>
        <p:nvPicPr>
          <p:cNvPr id="34818" name="Picture 2" descr="Image result for rope clipart">
            <a:extLst>
              <a:ext uri="{FF2B5EF4-FFF2-40B4-BE49-F238E27FC236}">
                <a16:creationId xmlns:a16="http://schemas.microsoft.com/office/drawing/2014/main" id="{E4BF8887-563F-4899-BC14-8BEF2EEC6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68" y="2238993"/>
            <a:ext cx="2485272" cy="192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Image result for hose clipart">
            <a:extLst>
              <a:ext uri="{FF2B5EF4-FFF2-40B4-BE49-F238E27FC236}">
                <a16:creationId xmlns:a16="http://schemas.microsoft.com/office/drawing/2014/main" id="{11EF0402-05C9-48CA-9EA9-9D98C7827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341" y="1956709"/>
            <a:ext cx="1719009" cy="202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Image result for bone clipart">
            <a:extLst>
              <a:ext uri="{FF2B5EF4-FFF2-40B4-BE49-F238E27FC236}">
                <a16:creationId xmlns:a16="http://schemas.microsoft.com/office/drawing/2014/main" id="{20AC3629-662F-4ECB-907E-8F33DE78D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015" y="2590482"/>
            <a:ext cx="2074985" cy="101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9">
            <a:extLst>
              <a:ext uri="{FF2B5EF4-FFF2-40B4-BE49-F238E27FC236}">
                <a16:creationId xmlns:a16="http://schemas.microsoft.com/office/drawing/2014/main" id="{9DAC1F06-5932-4FBF-859C-AA7D16AE42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6B9439D-DBAD-41AA-B8AD-1B2EC8DA23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8502" y="4509966"/>
            <a:ext cx="1694835" cy="94496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342771-829E-404E-AC8B-25CF52BE0F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4346" y="4509966"/>
            <a:ext cx="1694835" cy="94496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002E40-0D37-4F9A-A0A7-2F9686F18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7165" y="4505601"/>
            <a:ext cx="1694835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0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oi</a:t>
            </a:r>
          </a:p>
        </p:txBody>
      </p:sp>
      <p:pic>
        <p:nvPicPr>
          <p:cNvPr id="1026" name="Picture 2" descr="Image result for red o letter clipart">
            <a:extLst>
              <a:ext uri="{FF2B5EF4-FFF2-40B4-BE49-F238E27FC236}">
                <a16:creationId xmlns:a16="http://schemas.microsoft.com/office/drawing/2014/main" id="{C737C692-E559-490E-9C38-D977E67C9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20" y="1622900"/>
            <a:ext cx="2811543" cy="274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ed i letter clipart">
            <a:extLst>
              <a:ext uri="{FF2B5EF4-FFF2-40B4-BE49-F238E27FC236}">
                <a16:creationId xmlns:a16="http://schemas.microsoft.com/office/drawing/2014/main" id="{D0AE9386-4AFF-400E-9C2E-C21AAC8E2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27718" y="1722916"/>
            <a:ext cx="620681" cy="264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30D8E2-D568-4879-A912-A7CBC49F666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87" t="10541" r="11214" b="10110"/>
          <a:stretch/>
        </p:blipFill>
        <p:spPr>
          <a:xfrm>
            <a:off x="2790092" y="4509966"/>
            <a:ext cx="3247293" cy="216849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50462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556342" y="2394317"/>
            <a:ext cx="2515006" cy="71800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oi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2C5EE3-C6FB-4189-9BEE-0E0B321335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872"/>
          <a:stretch/>
        </p:blipFill>
        <p:spPr>
          <a:xfrm>
            <a:off x="3373316" y="964223"/>
            <a:ext cx="4782916" cy="508488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9646564-9727-468A-9122-D74B506EAB02}"/>
              </a:ext>
            </a:extLst>
          </p:cNvPr>
          <p:cNvSpPr/>
          <p:nvPr/>
        </p:nvSpPr>
        <p:spPr>
          <a:xfrm>
            <a:off x="556342" y="3933867"/>
            <a:ext cx="2515006" cy="119371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rhyming ‘oi’ words</a:t>
            </a:r>
          </a:p>
        </p:txBody>
      </p:sp>
    </p:spTree>
    <p:extLst>
      <p:ext uri="{BB962C8B-B14F-4D97-AF65-F5344CB8AC3E}">
        <p14:creationId xmlns:p14="http://schemas.microsoft.com/office/powerpoint/2010/main" val="203765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365286" y="1944032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oi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41E74E-55E0-4E80-BDA0-105346F294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218" y="652463"/>
            <a:ext cx="4038600" cy="571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BA9235-F460-454D-8F03-072C7DCF61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67024">
            <a:off x="329659" y="4580112"/>
            <a:ext cx="2152075" cy="2145978"/>
          </a:xfrm>
          <a:prstGeom prst="rect">
            <a:avLst/>
          </a:prstGeom>
        </p:spPr>
      </p:pic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693670DC-6002-4228-AF55-0E47DB705130}"/>
              </a:ext>
            </a:extLst>
          </p:cNvPr>
          <p:cNvSpPr/>
          <p:nvPr/>
        </p:nvSpPr>
        <p:spPr>
          <a:xfrm>
            <a:off x="1104342" y="3256738"/>
            <a:ext cx="2292912" cy="1268665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Draw your own ‘oi’ words!</a:t>
            </a:r>
          </a:p>
        </p:txBody>
      </p:sp>
    </p:spTree>
    <p:extLst>
      <p:ext uri="{BB962C8B-B14F-4D97-AF65-F5344CB8AC3E}">
        <p14:creationId xmlns:p14="http://schemas.microsoft.com/office/powerpoint/2010/main" val="107471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oi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A76542-3885-4404-9461-0707BBDD1A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23"/>
          <a:stretch/>
        </p:blipFill>
        <p:spPr>
          <a:xfrm>
            <a:off x="312132" y="2689067"/>
            <a:ext cx="3333750" cy="2393706"/>
          </a:xfrm>
          <a:prstGeom prst="rect">
            <a:avLst/>
          </a:prstGeom>
          <a:ln>
            <a:solidFill>
              <a:srgbClr val="0070C0"/>
            </a:solidFill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9806E4-AF11-4FCE-9FBE-D04733BBFAD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33096" y="1628949"/>
          <a:ext cx="4237890" cy="432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945">
                  <a:extLst>
                    <a:ext uri="{9D8B030D-6E8A-4147-A177-3AD203B41FA5}">
                      <a16:colId xmlns:a16="http://schemas.microsoft.com/office/drawing/2014/main" val="2187035704"/>
                    </a:ext>
                  </a:extLst>
                </a:gridCol>
                <a:gridCol w="2118945">
                  <a:extLst>
                    <a:ext uri="{9D8B030D-6E8A-4147-A177-3AD203B41FA5}">
                      <a16:colId xmlns:a16="http://schemas.microsoft.com/office/drawing/2014/main" val="29225289"/>
                    </a:ext>
                  </a:extLst>
                </a:gridCol>
              </a:tblGrid>
              <a:tr h="610159"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OI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OY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2771333"/>
                  </a:ext>
                </a:extLst>
              </a:tr>
              <a:tr h="3716319"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9533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38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1231546" y="1438361"/>
            <a:ext cx="3680423" cy="2032782"/>
          </a:xfrm>
          <a:prstGeom prst="wedgeEllipseCallout">
            <a:avLst>
              <a:gd name="adj1" fmla="val -33949"/>
              <a:gd name="adj2" fmla="val 608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read a story about Magic Moon Machines!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Woof!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2" descr="Image result for planets clipart">
            <a:extLst>
              <a:ext uri="{FF2B5EF4-FFF2-40B4-BE49-F238E27FC236}">
                <a16:creationId xmlns:a16="http://schemas.microsoft.com/office/drawing/2014/main" id="{E87F1510-DB1A-4707-B3DB-DA6C6999E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92" y="1973492"/>
            <a:ext cx="3935510" cy="334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9700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098" name="Picture 2" descr="Image result for letter s red clipart">
            <a:extLst>
              <a:ext uri="{FF2B5EF4-FFF2-40B4-BE49-F238E27FC236}">
                <a16:creationId xmlns:a16="http://schemas.microsoft.com/office/drawing/2014/main" id="{E20EC24C-923F-4FC1-A7E9-664DB83F7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448" y="1876133"/>
            <a:ext cx="2110366" cy="291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letter n red clipart">
            <a:extLst>
              <a:ext uri="{FF2B5EF4-FFF2-40B4-BE49-F238E27FC236}">
                <a16:creationId xmlns:a16="http://schemas.microsoft.com/office/drawing/2014/main" id="{6AD111E5-0ECF-42D6-886A-B071B6CB7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62" y="1904077"/>
            <a:ext cx="237172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snake clipart">
            <a:extLst>
              <a:ext uri="{FF2B5EF4-FFF2-40B4-BE49-F238E27FC236}">
                <a16:creationId xmlns:a16="http://schemas.microsoft.com/office/drawing/2014/main" id="{875B4C4B-D150-463F-9626-089A1F6D0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168" y="4742527"/>
            <a:ext cx="2723138" cy="185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3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BD11E3-B26C-4283-B05A-4F005B4B0E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73" t="19133" r="5282" b="23129"/>
          <a:stretch/>
        </p:blipFill>
        <p:spPr>
          <a:xfrm>
            <a:off x="4230797" y="1904077"/>
            <a:ext cx="4162926" cy="380517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362512-2549-48A2-97D4-B7B6C62320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44" t="75877"/>
          <a:stretch/>
        </p:blipFill>
        <p:spPr>
          <a:xfrm>
            <a:off x="411603" y="2418477"/>
            <a:ext cx="2968634" cy="110749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2" name="Picture 2" descr="Related image">
            <a:extLst>
              <a:ext uri="{FF2B5EF4-FFF2-40B4-BE49-F238E27FC236}">
                <a16:creationId xmlns:a16="http://schemas.microsoft.com/office/drawing/2014/main" id="{F74CA9B1-59D7-4AC5-8671-E10C9DFE4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387">
            <a:off x="811883" y="4070251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9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266" name="Picture 2" descr="Image result for snake clipart">
            <a:extLst>
              <a:ext uri="{FF2B5EF4-FFF2-40B4-BE49-F238E27FC236}">
                <a16:creationId xmlns:a16="http://schemas.microsoft.com/office/drawing/2014/main" id="{D0F6166D-E16B-40F9-897D-09F0D812E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89" y="2459086"/>
            <a:ext cx="2117558" cy="144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 result for snail clipart">
            <a:extLst>
              <a:ext uri="{FF2B5EF4-FFF2-40B4-BE49-F238E27FC236}">
                <a16:creationId xmlns:a16="http://schemas.microsoft.com/office/drawing/2014/main" id="{59F904A8-90DB-494F-A9E9-F9F0B418D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3" y="2121971"/>
            <a:ext cx="1647662" cy="164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Image result for snow clipart">
            <a:extLst>
              <a:ext uri="{FF2B5EF4-FFF2-40B4-BE49-F238E27FC236}">
                <a16:creationId xmlns:a16="http://schemas.microsoft.com/office/drawing/2014/main" id="{E40BF517-AAC8-4F92-BAFA-06FEA111C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53" y="2126929"/>
            <a:ext cx="2167982" cy="216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A376C9E-C3AD-4FDB-9D79-99EA7B7EC1DB}"/>
              </a:ext>
            </a:extLst>
          </p:cNvPr>
          <p:cNvSpPr/>
          <p:nvPr/>
        </p:nvSpPr>
        <p:spPr>
          <a:xfrm>
            <a:off x="717671" y="4429919"/>
            <a:ext cx="1568329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AD34098-1CE0-4722-B776-0BE3D056674C}"/>
              </a:ext>
            </a:extLst>
          </p:cNvPr>
          <p:cNvSpPr/>
          <p:nvPr/>
        </p:nvSpPr>
        <p:spPr>
          <a:xfrm>
            <a:off x="3575170" y="4429919"/>
            <a:ext cx="1568329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3CCB80C-0647-41B6-8DAB-9F9836D1F66B}"/>
              </a:ext>
            </a:extLst>
          </p:cNvPr>
          <p:cNvSpPr/>
          <p:nvPr/>
        </p:nvSpPr>
        <p:spPr>
          <a:xfrm>
            <a:off x="6704288" y="4429919"/>
            <a:ext cx="1568329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6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48" name="Picture 4" descr="Image result for sn worksheet">
            <a:extLst>
              <a:ext uri="{FF2B5EF4-FFF2-40B4-BE49-F238E27FC236}">
                <a16:creationId xmlns:a16="http://schemas.microsoft.com/office/drawing/2014/main" id="{95D0497E-5E7B-413C-8168-E4567E0E00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9" b="11721"/>
          <a:stretch/>
        </p:blipFill>
        <p:spPr bwMode="auto">
          <a:xfrm>
            <a:off x="3435306" y="1160998"/>
            <a:ext cx="5837646" cy="548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2D1F8824-AE3B-4761-B6B9-10F3E792907B}"/>
              </a:ext>
            </a:extLst>
          </p:cNvPr>
          <p:cNvSpPr/>
          <p:nvPr/>
        </p:nvSpPr>
        <p:spPr>
          <a:xfrm>
            <a:off x="708196" y="1792519"/>
            <a:ext cx="2486059" cy="2223121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act out 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and guess!</a:t>
            </a:r>
          </a:p>
        </p:txBody>
      </p:sp>
      <p:pic>
        <p:nvPicPr>
          <p:cNvPr id="15" name="Picture 2" descr="Related image">
            <a:extLst>
              <a:ext uri="{FF2B5EF4-FFF2-40B4-BE49-F238E27FC236}">
                <a16:creationId xmlns:a16="http://schemas.microsoft.com/office/drawing/2014/main" id="{F9DC7F5B-D628-420F-8782-6E6B08C66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387">
            <a:off x="363925" y="4767402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38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1F2C640-EA0F-4E42-B56C-5E0F722BBE1B}"/>
              </a:ext>
            </a:extLst>
          </p:cNvPr>
          <p:cNvSpPr/>
          <p:nvPr/>
        </p:nvSpPr>
        <p:spPr>
          <a:xfrm>
            <a:off x="390894" y="2298330"/>
            <a:ext cx="1316938" cy="2472320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Snail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Snake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Snow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Snap 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Sniff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Snack</a:t>
            </a:r>
          </a:p>
        </p:txBody>
      </p:sp>
      <p:pic>
        <p:nvPicPr>
          <p:cNvPr id="11" name="Picture 2" descr="Related image">
            <a:extLst>
              <a:ext uri="{FF2B5EF4-FFF2-40B4-BE49-F238E27FC236}">
                <a16:creationId xmlns:a16="http://schemas.microsoft.com/office/drawing/2014/main" id="{039E383A-79BD-4D5B-8D27-C28D482A1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387">
            <a:off x="6033587" y="4499496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81B30DD4-3DB0-4A15-B024-C215AA3BC575}"/>
              </a:ext>
            </a:extLst>
          </p:cNvPr>
          <p:cNvSpPr/>
          <p:nvPr/>
        </p:nvSpPr>
        <p:spPr>
          <a:xfrm>
            <a:off x="6483802" y="1938214"/>
            <a:ext cx="2486059" cy="2223121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sentence about space using two of 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sn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3193104-65F5-455D-9DB0-0A3E09CEADD5}"/>
              </a:ext>
            </a:extLst>
          </p:cNvPr>
          <p:cNvSpPr/>
          <p:nvPr/>
        </p:nvSpPr>
        <p:spPr>
          <a:xfrm>
            <a:off x="2189934" y="1792921"/>
            <a:ext cx="3557470" cy="3756549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77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sort the sounds!</a:t>
            </a:r>
          </a:p>
        </p:txBody>
      </p:sp>
      <p:pic>
        <p:nvPicPr>
          <p:cNvPr id="11" name="Picture 2" descr="Image result for rope clipart">
            <a:extLst>
              <a:ext uri="{FF2B5EF4-FFF2-40B4-BE49-F238E27FC236}">
                <a16:creationId xmlns:a16="http://schemas.microsoft.com/office/drawing/2014/main" id="{705B4AE7-4D28-48F0-B022-F84351299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98" y="5438935"/>
            <a:ext cx="1627587" cy="126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D8E8C52-68E2-4F2E-8FFC-BFD6FF9865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916653"/>
              </p:ext>
            </p:extLst>
          </p:nvPr>
        </p:nvGraphicFramePr>
        <p:xfrm>
          <a:off x="1353647" y="1602096"/>
          <a:ext cx="6740325" cy="3591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6775">
                  <a:extLst>
                    <a:ext uri="{9D8B030D-6E8A-4147-A177-3AD203B41FA5}">
                      <a16:colId xmlns:a16="http://schemas.microsoft.com/office/drawing/2014/main" val="183791314"/>
                    </a:ext>
                  </a:extLst>
                </a:gridCol>
                <a:gridCol w="2246775">
                  <a:extLst>
                    <a:ext uri="{9D8B030D-6E8A-4147-A177-3AD203B41FA5}">
                      <a16:colId xmlns:a16="http://schemas.microsoft.com/office/drawing/2014/main" val="1878630350"/>
                    </a:ext>
                  </a:extLst>
                </a:gridCol>
                <a:gridCol w="2246775">
                  <a:extLst>
                    <a:ext uri="{9D8B030D-6E8A-4147-A177-3AD203B41FA5}">
                      <a16:colId xmlns:a16="http://schemas.microsoft.com/office/drawing/2014/main" val="778499644"/>
                    </a:ext>
                  </a:extLst>
                </a:gridCol>
              </a:tblGrid>
              <a:tr h="424285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oi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/>
                        <a:t>o_e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/>
                        <a:t>sn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77950"/>
                  </a:ext>
                </a:extLst>
              </a:tr>
              <a:tr h="3167404"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228743"/>
                  </a:ext>
                </a:extLst>
              </a:tr>
            </a:tbl>
          </a:graphicData>
        </a:graphic>
      </p:graphicFrame>
      <p:pic>
        <p:nvPicPr>
          <p:cNvPr id="13" name="Picture 6" descr="Image result for bone clipart">
            <a:extLst>
              <a:ext uri="{FF2B5EF4-FFF2-40B4-BE49-F238E27FC236}">
                <a16:creationId xmlns:a16="http://schemas.microsoft.com/office/drawing/2014/main" id="{B573DCE4-CD9C-4763-B2A0-81F666BF6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498" y="5567106"/>
            <a:ext cx="1643004" cy="80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FD3A5DD-0949-4DFE-A1F4-4FBE31F7071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579" t="2054" r="35850" b="75891"/>
          <a:stretch/>
        </p:blipFill>
        <p:spPr>
          <a:xfrm>
            <a:off x="5370607" y="5349875"/>
            <a:ext cx="1194282" cy="12604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7CDEBD9-DABB-4B28-ACD1-F5481A303DC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6965" t="1324" r="3200" b="76378"/>
          <a:stretch/>
        </p:blipFill>
        <p:spPr>
          <a:xfrm>
            <a:off x="99068" y="2148084"/>
            <a:ext cx="1204919" cy="12743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B418CBA-2E39-4EC3-BB9C-5AA647E602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6299" t="26415" r="35901" b="51558"/>
          <a:stretch/>
        </p:blipFill>
        <p:spPr>
          <a:xfrm>
            <a:off x="2478202" y="5442238"/>
            <a:ext cx="1122744" cy="1258800"/>
          </a:xfrm>
          <a:prstGeom prst="rect">
            <a:avLst/>
          </a:prstGeom>
        </p:spPr>
      </p:pic>
      <p:pic>
        <p:nvPicPr>
          <p:cNvPr id="17" name="Picture 4" descr="Image result for rose clipart">
            <a:extLst>
              <a:ext uri="{FF2B5EF4-FFF2-40B4-BE49-F238E27FC236}">
                <a16:creationId xmlns:a16="http://schemas.microsoft.com/office/drawing/2014/main" id="{6C81B5BF-76B8-4C84-92A7-036A1081B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974" y="1805651"/>
            <a:ext cx="788975" cy="75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Image result for snake clipart">
            <a:extLst>
              <a:ext uri="{FF2B5EF4-FFF2-40B4-BE49-F238E27FC236}">
                <a16:creationId xmlns:a16="http://schemas.microsoft.com/office/drawing/2014/main" id="{9BC18466-96E8-418A-8F58-133A497A7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02" y="3999443"/>
            <a:ext cx="1032837" cy="70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Image result for snow clipart">
            <a:extLst>
              <a:ext uri="{FF2B5EF4-FFF2-40B4-BE49-F238E27FC236}">
                <a16:creationId xmlns:a16="http://schemas.microsoft.com/office/drawing/2014/main" id="{B2E4042E-3CF2-43B0-96F9-2285A42FB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507" y="3400630"/>
            <a:ext cx="951243" cy="95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Image result for snail clipart">
            <a:extLst>
              <a:ext uri="{FF2B5EF4-FFF2-40B4-BE49-F238E27FC236}">
                <a16:creationId xmlns:a16="http://schemas.microsoft.com/office/drawing/2014/main" id="{F6326C39-8267-41D2-895F-FB573E7D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808" y="5534951"/>
            <a:ext cx="858582" cy="85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75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able&#10;&#10;Description generated with very high confidence">
            <a:extLst>
              <a:ext uri="{FF2B5EF4-FFF2-40B4-BE49-F238E27FC236}">
                <a16:creationId xmlns:a16="http://schemas.microsoft.com/office/drawing/2014/main" id="{93F7D515-5085-448D-B9F6-9804B1311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3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58C46C3-35B2-4383-91C1-B2676EB4157E}"/>
              </a:ext>
            </a:extLst>
          </p:cNvPr>
          <p:cNvSpPr/>
          <p:nvPr/>
        </p:nvSpPr>
        <p:spPr>
          <a:xfrm>
            <a:off x="3662316" y="152361"/>
            <a:ext cx="2522993" cy="1073233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Portfolio Time!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A6EA11-1DE3-4BCA-BE4C-DF8B41B76171}"/>
              </a:ext>
            </a:extLst>
          </p:cNvPr>
          <p:cNvSpPr/>
          <p:nvPr/>
        </p:nvSpPr>
        <p:spPr>
          <a:xfrm>
            <a:off x="5803668" y="3303257"/>
            <a:ext cx="1932830" cy="1006805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a portfolio?</a:t>
            </a:r>
          </a:p>
        </p:txBody>
      </p:sp>
      <p:pic>
        <p:nvPicPr>
          <p:cNvPr id="17" name="Picture 2" descr="Related image">
            <a:extLst>
              <a:ext uri="{FF2B5EF4-FFF2-40B4-BE49-F238E27FC236}">
                <a16:creationId xmlns:a16="http://schemas.microsoft.com/office/drawing/2014/main" id="{3F5380FA-D326-4F4D-A2BE-8659C09EC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3387">
            <a:off x="3575989" y="3827620"/>
            <a:ext cx="2712723" cy="271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81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able&#10;&#10;Description generated with very high confidence">
            <a:extLst>
              <a:ext uri="{FF2B5EF4-FFF2-40B4-BE49-F238E27FC236}">
                <a16:creationId xmlns:a16="http://schemas.microsoft.com/office/drawing/2014/main" id="{93F7D515-5085-448D-B9F6-9804B1311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3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58C46C3-35B2-4383-91C1-B2676EB4157E}"/>
              </a:ext>
            </a:extLst>
          </p:cNvPr>
          <p:cNvSpPr/>
          <p:nvPr/>
        </p:nvSpPr>
        <p:spPr>
          <a:xfrm>
            <a:off x="3662316" y="152361"/>
            <a:ext cx="2522993" cy="1073233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Portfolio Time!</a:t>
            </a:r>
          </a:p>
        </p:txBody>
      </p:sp>
      <p:pic>
        <p:nvPicPr>
          <p:cNvPr id="4098" name="Picture 2" descr="Image result for portfolio clipart">
            <a:extLst>
              <a:ext uri="{FF2B5EF4-FFF2-40B4-BE49-F238E27FC236}">
                <a16:creationId xmlns:a16="http://schemas.microsoft.com/office/drawing/2014/main" id="{07E589DB-2635-4B28-A3E4-3CE1B5F40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980" y="1879838"/>
            <a:ext cx="2856651" cy="335232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821E677-6817-42F3-88C7-F485B3FB96BA}"/>
              </a:ext>
            </a:extLst>
          </p:cNvPr>
          <p:cNvSpPr/>
          <p:nvPr/>
        </p:nvSpPr>
        <p:spPr>
          <a:xfrm>
            <a:off x="717671" y="4203347"/>
            <a:ext cx="3483940" cy="1961269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It is where we show our best work and what we have learned!</a:t>
            </a:r>
          </a:p>
        </p:txBody>
      </p:sp>
    </p:spTree>
    <p:extLst>
      <p:ext uri="{BB962C8B-B14F-4D97-AF65-F5344CB8AC3E}">
        <p14:creationId xmlns:p14="http://schemas.microsoft.com/office/powerpoint/2010/main" val="53875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1" y="236172"/>
            <a:ext cx="6252297" cy="3761397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review today?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of the letters ‘oi’, ‘</a:t>
            </a:r>
            <a:r>
              <a:rPr lang="en-CA" dirty="0" err="1">
                <a:latin typeface="Century Gothic" panose="020B0502020202020204" pitchFamily="34" charset="0"/>
              </a:rPr>
              <a:t>sn</a:t>
            </a:r>
            <a:r>
              <a:rPr lang="en-CA" dirty="0">
                <a:latin typeface="Century Gothic" panose="020B0502020202020204" pitchFamily="34" charset="0"/>
              </a:rPr>
              <a:t>’, ‘</a:t>
            </a:r>
            <a:r>
              <a:rPr lang="en-CA" dirty="0" err="1">
                <a:latin typeface="Century Gothic" panose="020B0502020202020204" pitchFamily="34" charset="0"/>
              </a:rPr>
              <a:t>o_e</a:t>
            </a:r>
            <a:r>
              <a:rPr lang="en-CA" dirty="0">
                <a:latin typeface="Century Gothic" panose="020B0502020202020204" pitchFamily="34" charset="0"/>
              </a:rPr>
              <a:t>’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Reading focus:  oral summary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Making connections between text and self and world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Creating a personal Portfolio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7FE51E-35F7-40B8-BE2D-5AB50F5925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253" t="8122" r="12532" b="20000"/>
          <a:stretch/>
        </p:blipFill>
        <p:spPr>
          <a:xfrm>
            <a:off x="2378022" y="362136"/>
            <a:ext cx="4884517" cy="606250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817389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520392" y="325847"/>
            <a:ext cx="4123475" cy="12483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space sentences with these words!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1" name="Picture 2" descr="Image result for snake clipart">
            <a:extLst>
              <a:ext uri="{FF2B5EF4-FFF2-40B4-BE49-F238E27FC236}">
                <a16:creationId xmlns:a16="http://schemas.microsoft.com/office/drawing/2014/main" id="{D956F22B-A94F-44CD-9405-6BC229F64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647" y="2477319"/>
            <a:ext cx="2238287" cy="152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rope clipart">
            <a:extLst>
              <a:ext uri="{FF2B5EF4-FFF2-40B4-BE49-F238E27FC236}">
                <a16:creationId xmlns:a16="http://schemas.microsoft.com/office/drawing/2014/main" id="{FECE7FE1-BA20-4EE8-BBE9-5D01AD3DC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548" y="2477319"/>
            <a:ext cx="1891319" cy="146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E447F27-EF91-4DD6-9A4E-7453882046A9}"/>
              </a:ext>
            </a:extLst>
          </p:cNvPr>
          <p:cNvSpPr/>
          <p:nvPr/>
        </p:nvSpPr>
        <p:spPr>
          <a:xfrm>
            <a:off x="1026724" y="4429919"/>
            <a:ext cx="7090552" cy="194137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7144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520392" y="325847"/>
            <a:ext cx="4123475" cy="12483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space sentences with these words!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E447F27-EF91-4DD6-9A4E-7453882046A9}"/>
              </a:ext>
            </a:extLst>
          </p:cNvPr>
          <p:cNvSpPr/>
          <p:nvPr/>
        </p:nvSpPr>
        <p:spPr>
          <a:xfrm>
            <a:off x="1026724" y="4429919"/>
            <a:ext cx="7090552" cy="194137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Picture 4" descr="Image result for rose clipart">
            <a:extLst>
              <a:ext uri="{FF2B5EF4-FFF2-40B4-BE49-F238E27FC236}">
                <a16:creationId xmlns:a16="http://schemas.microsoft.com/office/drawing/2014/main" id="{4BF3CE83-5625-4160-89D3-77D28C44F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350" y="2190339"/>
            <a:ext cx="1867069" cy="177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Image result for snail clipart">
            <a:extLst>
              <a:ext uri="{FF2B5EF4-FFF2-40B4-BE49-F238E27FC236}">
                <a16:creationId xmlns:a16="http://schemas.microsoft.com/office/drawing/2014/main" id="{900B41EB-5B0D-460D-A069-0E430620B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758" y="2166769"/>
            <a:ext cx="1731902" cy="173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73189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520392" y="325847"/>
            <a:ext cx="4123475" cy="12483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know any j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o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k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e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 to tell your classmates?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7170" name="Picture 2" descr="Image result for jokes kids clipart">
            <a:extLst>
              <a:ext uri="{FF2B5EF4-FFF2-40B4-BE49-F238E27FC236}">
                <a16:creationId xmlns:a16="http://schemas.microsoft.com/office/drawing/2014/main" id="{7B415B63-8A08-4378-8C0A-008EEC2AE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79" y="2066899"/>
            <a:ext cx="2650361" cy="295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23113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520392" y="325847"/>
            <a:ext cx="4123475" cy="12483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know any j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o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k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e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 to tell your classmates?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7170" name="Picture 2" descr="Image result for jokes kids clipart">
            <a:extLst>
              <a:ext uri="{FF2B5EF4-FFF2-40B4-BE49-F238E27FC236}">
                <a16:creationId xmlns:a16="http://schemas.microsoft.com/office/drawing/2014/main" id="{7B415B63-8A08-4378-8C0A-008EEC2AE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79" y="2066899"/>
            <a:ext cx="2650361" cy="295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6603F2-93E4-44C8-AE32-D715123A07E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1600"/>
          <a:stretch/>
        </p:blipFill>
        <p:spPr>
          <a:xfrm>
            <a:off x="3526242" y="2161492"/>
            <a:ext cx="4762500" cy="421005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639523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520392" y="325847"/>
            <a:ext cx="4123475" cy="12483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know any j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o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k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e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 to tell your classmates?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194" name="Picture 2" descr="Image result for jokes kids clipart">
            <a:extLst>
              <a:ext uri="{FF2B5EF4-FFF2-40B4-BE49-F238E27FC236}">
                <a16:creationId xmlns:a16="http://schemas.microsoft.com/office/drawing/2014/main" id="{898BC4DA-ED17-4255-AED8-515A82EF7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07" y="1820390"/>
            <a:ext cx="4898985" cy="489898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314456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520392" y="325847"/>
            <a:ext cx="4123475" cy="12483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know any j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o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k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e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 to tell your classmates?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42" name="Picture 2" descr="Related image">
            <a:extLst>
              <a:ext uri="{FF2B5EF4-FFF2-40B4-BE49-F238E27FC236}">
                <a16:creationId xmlns:a16="http://schemas.microsoft.com/office/drawing/2014/main" id="{0AA8314C-1A3B-4B12-902B-73AC46237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317" y="1904077"/>
            <a:ext cx="4725365" cy="472536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812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02D6C0-1CFD-46FD-89E6-7390379DBA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20000"/>
          <a:stretch/>
        </p:blipFill>
        <p:spPr>
          <a:xfrm>
            <a:off x="1895920" y="876130"/>
            <a:ext cx="5951715" cy="538341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62681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8EBFEA-D69D-44DE-B7A5-D5EEAF5CC9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004" b="3908"/>
          <a:stretch/>
        </p:blipFill>
        <p:spPr>
          <a:xfrm>
            <a:off x="2378022" y="481387"/>
            <a:ext cx="4933143" cy="6057151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883005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6A7E53-4336-4BCB-AA12-1727802693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193" b="3719"/>
          <a:stretch/>
        </p:blipFill>
        <p:spPr>
          <a:xfrm>
            <a:off x="2113543" y="245128"/>
            <a:ext cx="5085910" cy="624472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77094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814</TotalTime>
  <Words>466</Words>
  <Application>Microsoft Office PowerPoint</Application>
  <PresentationFormat>On-screen Show (4:3)</PresentationFormat>
  <Paragraphs>99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1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19</cp:revision>
  <dcterms:created xsi:type="dcterms:W3CDTF">2017-08-28T12:07:55Z</dcterms:created>
  <dcterms:modified xsi:type="dcterms:W3CDTF">2017-08-29T01:42:43Z</dcterms:modified>
</cp:coreProperties>
</file>