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6" r:id="rId4"/>
    <p:sldId id="260" r:id="rId5"/>
    <p:sldId id="259" r:id="rId6"/>
    <p:sldId id="261" r:id="rId7"/>
    <p:sldId id="267" r:id="rId8"/>
    <p:sldId id="278" r:id="rId9"/>
    <p:sldId id="268" r:id="rId10"/>
    <p:sldId id="262" r:id="rId11"/>
    <p:sldId id="279" r:id="rId12"/>
    <p:sldId id="265" r:id="rId13"/>
    <p:sldId id="269" r:id="rId14"/>
    <p:sldId id="280" r:id="rId15"/>
    <p:sldId id="281" r:id="rId16"/>
    <p:sldId id="270" r:id="rId17"/>
    <p:sldId id="275" r:id="rId18"/>
    <p:sldId id="276" r:id="rId19"/>
    <p:sldId id="271" r:id="rId20"/>
    <p:sldId id="277" r:id="rId21"/>
    <p:sldId id="263" r:id="rId22"/>
    <p:sldId id="264" r:id="rId23"/>
    <p:sldId id="274" r:id="rId24"/>
    <p:sldId id="272" r:id="rId25"/>
    <p:sldId id="27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6919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8671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9732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3756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2513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5423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923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3721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0365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3110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4322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11D76-358D-4F3F-9A65-93BC0ED7D6EC}" type="datetimeFigureOut">
              <a:rPr lang="en-CA" smtClean="0"/>
              <a:t>2017-08-03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E457B-2B3C-4245-86D3-CC16C7F631B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332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tif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9.gif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0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9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922584" y="4743826"/>
            <a:ext cx="5427785" cy="1697398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Two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0244FF-353D-423D-A0C4-B55E02F45CE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 result for outer space kids clipart">
            <a:extLst>
              <a:ext uri="{FF2B5EF4-FFF2-40B4-BE49-F238E27FC236}">
                <a16:creationId xmlns:a16="http://schemas.microsoft.com/office/drawing/2014/main" id="{EFE5A24F-60E3-4591-ABA3-7A0A04594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075438" y="4231668"/>
            <a:ext cx="1321659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405836" y="2298330"/>
            <a:ext cx="4593269" cy="2993349"/>
          </a:xfrm>
          <a:prstGeom prst="wedgeEllipseCallout">
            <a:avLst>
              <a:gd name="adj1" fmla="val 45441"/>
              <a:gd name="adj2" fmla="val 4924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Have you ever been in an airplane? </a:t>
            </a:r>
          </a:p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How would it be similar or different to a rocket ship?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3F1900A-8B70-4136-AB1B-CFDBA3FF466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3" name="Picture 2" descr="Image result for rocket ship clipart">
            <a:extLst>
              <a:ext uri="{FF2B5EF4-FFF2-40B4-BE49-F238E27FC236}">
                <a16:creationId xmlns:a16="http://schemas.microsoft.com/office/drawing/2014/main" id="{33D5B456-45D7-41C5-9EFC-A8DCF6193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35442">
            <a:off x="2833760" y="271554"/>
            <a:ext cx="2015691" cy="197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mage result for airplane clipart">
            <a:extLst>
              <a:ext uri="{FF2B5EF4-FFF2-40B4-BE49-F238E27FC236}">
                <a16:creationId xmlns:a16="http://schemas.microsoft.com/office/drawing/2014/main" id="{D0A1E209-F2F0-49EA-968E-73EDD90BD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101" y="1904077"/>
            <a:ext cx="2139099" cy="160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236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EE2A0B3-86A6-42D0-98E2-BDAA25B0CC1D}"/>
              </a:ext>
            </a:extLst>
          </p:cNvPr>
          <p:cNvSpPr/>
          <p:nvPr/>
        </p:nvSpPr>
        <p:spPr>
          <a:xfrm>
            <a:off x="504814" y="2415081"/>
            <a:ext cx="7009678" cy="402887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308B991-085E-4DF4-9C9C-4D6D2022F331}"/>
              </a:ext>
            </a:extLst>
          </p:cNvPr>
          <p:cNvSpPr/>
          <p:nvPr/>
        </p:nvSpPr>
        <p:spPr>
          <a:xfrm>
            <a:off x="2709241" y="528028"/>
            <a:ext cx="4049272" cy="133660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your own sentences using a question mark, period and exclamation mark!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28F45C-77D5-45B1-BD1F-DC1AD1AC66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7561" y="5049239"/>
            <a:ext cx="1394721" cy="1394721"/>
          </a:xfrm>
          <a:prstGeom prst="rect">
            <a:avLst/>
          </a:prstGeom>
          <a:ln>
            <a:solidFill>
              <a:srgbClr val="2F528F"/>
            </a:solidFill>
          </a:ln>
        </p:spPr>
      </p:pic>
    </p:spTree>
    <p:extLst>
      <p:ext uri="{BB962C8B-B14F-4D97-AF65-F5344CB8AC3E}">
        <p14:creationId xmlns:p14="http://schemas.microsoft.com/office/powerpoint/2010/main" val="1904274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B2FBE-B689-4CAA-A5FC-E5EC4FBCB1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920" y="0"/>
            <a:ext cx="530087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298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CAC780-B8E6-4D80-A5D5-668DF3BA9D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71" y="3072546"/>
            <a:ext cx="3104417" cy="310441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0033C78A-4900-43DF-B297-2F2BB75EE633}"/>
              </a:ext>
            </a:extLst>
          </p:cNvPr>
          <p:cNvSpPr/>
          <p:nvPr/>
        </p:nvSpPr>
        <p:spPr>
          <a:xfrm>
            <a:off x="2978466" y="796470"/>
            <a:ext cx="4034071" cy="2141140"/>
          </a:xfrm>
          <a:prstGeom prst="wedgeEllipseCallout">
            <a:avLst>
              <a:gd name="adj1" fmla="val 32073"/>
              <a:gd name="adj2" fmla="val 684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The moon is circling the earth.</a:t>
            </a:r>
          </a:p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The earth is circling the sun.</a:t>
            </a:r>
          </a:p>
        </p:txBody>
      </p:sp>
      <p:pic>
        <p:nvPicPr>
          <p:cNvPr id="11" name="Picture 4" descr="Related image">
            <a:extLst>
              <a:ext uri="{FF2B5EF4-FFF2-40B4-BE49-F238E27FC236}">
                <a16:creationId xmlns:a16="http://schemas.microsoft.com/office/drawing/2014/main" id="{E97B286B-7339-463F-AC87-40F356040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951">
            <a:off x="6243577" y="3756138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938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teach-nology.com/worksheets/language_arts/reading_comp/ele13.gif">
            <a:extLst>
              <a:ext uri="{FF2B5EF4-FFF2-40B4-BE49-F238E27FC236}">
                <a16:creationId xmlns:a16="http://schemas.microsoft.com/office/drawing/2014/main" id="{174A1F0F-8E2F-4225-B1E0-7069E9BB00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9" t="12424" r="7044" b="61282"/>
          <a:stretch/>
        </p:blipFill>
        <p:spPr bwMode="auto">
          <a:xfrm>
            <a:off x="990230" y="3692772"/>
            <a:ext cx="7403493" cy="2965604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2DC0816-5C1B-4115-B115-E1D129E841D6}"/>
              </a:ext>
            </a:extLst>
          </p:cNvPr>
          <p:cNvSpPr/>
          <p:nvPr/>
        </p:nvSpPr>
        <p:spPr>
          <a:xfrm>
            <a:off x="2709241" y="528028"/>
            <a:ext cx="4049272" cy="133660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My Rocket Ship!</a:t>
            </a:r>
          </a:p>
        </p:txBody>
      </p:sp>
      <p:pic>
        <p:nvPicPr>
          <p:cNvPr id="15" name="Picture 2" descr="Image result for rocket ship clipart">
            <a:extLst>
              <a:ext uri="{FF2B5EF4-FFF2-40B4-BE49-F238E27FC236}">
                <a16:creationId xmlns:a16="http://schemas.microsoft.com/office/drawing/2014/main" id="{6241F128-27E6-431C-AB74-69BFCB0FB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2648">
            <a:off x="3424217" y="1774203"/>
            <a:ext cx="2015691" cy="197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973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2DC0816-5C1B-4115-B115-E1D129E841D6}"/>
              </a:ext>
            </a:extLst>
          </p:cNvPr>
          <p:cNvSpPr/>
          <p:nvPr/>
        </p:nvSpPr>
        <p:spPr>
          <a:xfrm>
            <a:off x="2709241" y="528028"/>
            <a:ext cx="4049272" cy="133660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My Rocket Ship!</a:t>
            </a:r>
          </a:p>
        </p:txBody>
      </p:sp>
      <p:pic>
        <p:nvPicPr>
          <p:cNvPr id="25602" name="Picture 2" descr="http://www.teach-nology.com/worksheets/language_arts/reading_comp/ele13.gif">
            <a:extLst>
              <a:ext uri="{FF2B5EF4-FFF2-40B4-BE49-F238E27FC236}">
                <a16:creationId xmlns:a16="http://schemas.microsoft.com/office/drawing/2014/main" id="{44A9D721-F512-4C0D-9B8E-00BE77C094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3" t="44498" r="4990" b="8509"/>
          <a:stretch/>
        </p:blipFill>
        <p:spPr bwMode="auto">
          <a:xfrm>
            <a:off x="1533838" y="2053673"/>
            <a:ext cx="6400078" cy="4511214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554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4DA17C-C71F-4903-A63B-86578AD1CA12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‘augh’ word family</a:t>
            </a:r>
          </a:p>
        </p:txBody>
      </p:sp>
      <p:pic>
        <p:nvPicPr>
          <p:cNvPr id="17414" name="Picture 6" descr="Image result for kids joke">
            <a:extLst>
              <a:ext uri="{FF2B5EF4-FFF2-40B4-BE49-F238E27FC236}">
                <a16:creationId xmlns:a16="http://schemas.microsoft.com/office/drawing/2014/main" id="{7ED89289-8269-4918-AC88-C3A2C733D6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21"/>
          <a:stretch/>
        </p:blipFill>
        <p:spPr bwMode="auto">
          <a:xfrm>
            <a:off x="2573185" y="1990249"/>
            <a:ext cx="4456235" cy="4464228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545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4DA17C-C71F-4903-A63B-86578AD1CA12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‘augh’ word family</a:t>
            </a:r>
          </a:p>
        </p:txBody>
      </p:sp>
      <p:pic>
        <p:nvPicPr>
          <p:cNvPr id="17410" name="Picture 2" descr="Image result for laugh clipart">
            <a:extLst>
              <a:ext uri="{FF2B5EF4-FFF2-40B4-BE49-F238E27FC236}">
                <a16:creationId xmlns:a16="http://schemas.microsoft.com/office/drawing/2014/main" id="{CF174B80-F634-4A2D-BF09-122889B8D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501" y="4181108"/>
            <a:ext cx="2956803" cy="267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Image result for laugh clipart">
            <a:extLst>
              <a:ext uri="{FF2B5EF4-FFF2-40B4-BE49-F238E27FC236}">
                <a16:creationId xmlns:a16="http://schemas.microsoft.com/office/drawing/2014/main" id="{12948012-1C9E-4611-8589-8BF082F51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42" y="1750661"/>
            <a:ext cx="2010508" cy="201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Image result for kids joke">
            <a:extLst>
              <a:ext uri="{FF2B5EF4-FFF2-40B4-BE49-F238E27FC236}">
                <a16:creationId xmlns:a16="http://schemas.microsoft.com/office/drawing/2014/main" id="{7ED89289-8269-4918-AC88-C3A2C733D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48" y="2024153"/>
            <a:ext cx="3936617" cy="4513319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78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671" y="2642832"/>
            <a:ext cx="1868365" cy="2374646"/>
          </a:xfrm>
          <a:ln>
            <a:solidFill>
              <a:srgbClr val="2F528F"/>
            </a:solidFill>
          </a:ln>
        </p:spPr>
        <p:txBody>
          <a:bodyPr>
            <a:normAutofit lnSpcReduction="10000"/>
          </a:bodyPr>
          <a:lstStyle/>
          <a:p>
            <a:r>
              <a:rPr lang="en-CA" dirty="0"/>
              <a:t>Daughter</a:t>
            </a:r>
          </a:p>
          <a:p>
            <a:r>
              <a:rPr lang="en-CA" dirty="0"/>
              <a:t>Taught</a:t>
            </a:r>
          </a:p>
          <a:p>
            <a:r>
              <a:rPr lang="en-CA" dirty="0"/>
              <a:t>Laugh</a:t>
            </a:r>
          </a:p>
          <a:p>
            <a:r>
              <a:rPr lang="en-CA" dirty="0"/>
              <a:t>Naughty </a:t>
            </a:r>
          </a:p>
          <a:p>
            <a:r>
              <a:rPr lang="en-CA" dirty="0"/>
              <a:t>Caught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4DA17C-C71F-4903-A63B-86578AD1CA12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‘augh’ word family</a:t>
            </a:r>
          </a:p>
        </p:txBody>
      </p:sp>
      <p:pic>
        <p:nvPicPr>
          <p:cNvPr id="17412" name="Picture 4" descr="Image result for laugh clipart">
            <a:extLst>
              <a:ext uri="{FF2B5EF4-FFF2-40B4-BE49-F238E27FC236}">
                <a16:creationId xmlns:a16="http://schemas.microsoft.com/office/drawing/2014/main" id="{12948012-1C9E-4611-8589-8BF082F51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984" y="2183735"/>
            <a:ext cx="1434418" cy="143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3A5B75-C7E9-4891-A15B-C30DCC9351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4979"/>
          <a:stretch/>
        </p:blipFill>
        <p:spPr>
          <a:xfrm>
            <a:off x="6996777" y="4741868"/>
            <a:ext cx="1396946" cy="1301262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6C282B-840F-4ECE-8339-6A8082CA18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4481" y="1905364"/>
            <a:ext cx="1747471" cy="1504965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B542F7-065D-43A8-86C8-2778454160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4574" y="5230850"/>
            <a:ext cx="1393948" cy="1214643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D04E21-F68B-417A-A9B3-194E506AE9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5030481" y="3908156"/>
            <a:ext cx="1147580" cy="1667424"/>
          </a:xfrm>
          <a:prstGeom prst="rect">
            <a:avLst/>
          </a:prstGeom>
          <a:ln>
            <a:solidFill>
              <a:srgbClr val="2F528F"/>
            </a:solidFill>
          </a:ln>
        </p:spPr>
      </p:pic>
    </p:spTree>
    <p:extLst>
      <p:ext uri="{BB962C8B-B14F-4D97-AF65-F5344CB8AC3E}">
        <p14:creationId xmlns:p14="http://schemas.microsoft.com/office/powerpoint/2010/main" val="30527810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89E4D0D-3D2E-4E53-819E-6D4D198A3E3C}"/>
              </a:ext>
            </a:extLst>
          </p:cNvPr>
          <p:cNvSpPr/>
          <p:nvPr/>
        </p:nvSpPr>
        <p:spPr>
          <a:xfrm>
            <a:off x="3230758" y="529751"/>
            <a:ext cx="2923857" cy="103022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Unscramble the ‘augh’ word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2C9479C-C012-4C0D-8ADD-7C9ADEE39F60}"/>
              </a:ext>
            </a:extLst>
          </p:cNvPr>
          <p:cNvSpPr txBox="1">
            <a:spLocks/>
          </p:cNvSpPr>
          <p:nvPr/>
        </p:nvSpPr>
        <p:spPr>
          <a:xfrm>
            <a:off x="717671" y="2341679"/>
            <a:ext cx="3291621" cy="1085106"/>
          </a:xfrm>
          <a:prstGeom prst="rect">
            <a:avLst/>
          </a:prstGeom>
          <a:ln>
            <a:solidFill>
              <a:srgbClr val="2F528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err="1"/>
              <a:t>uathdegr</a:t>
            </a:r>
            <a:endParaRPr lang="en-CA" dirty="0"/>
          </a:p>
          <a:p>
            <a:pPr marL="0" indent="0">
              <a:buNone/>
            </a:pPr>
            <a:r>
              <a:rPr lang="en-CA" dirty="0"/>
              <a:t>_________________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6AB4457-EC43-4CFE-9A45-5CB6DEE522CB}"/>
              </a:ext>
            </a:extLst>
          </p:cNvPr>
          <p:cNvSpPr txBox="1">
            <a:spLocks/>
          </p:cNvSpPr>
          <p:nvPr/>
        </p:nvSpPr>
        <p:spPr>
          <a:xfrm>
            <a:off x="717670" y="4100140"/>
            <a:ext cx="3291621" cy="1085106"/>
          </a:xfrm>
          <a:prstGeom prst="rect">
            <a:avLst/>
          </a:prstGeom>
          <a:ln>
            <a:solidFill>
              <a:srgbClr val="2F528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err="1"/>
              <a:t>gulah</a:t>
            </a:r>
            <a:endParaRPr lang="en-CA" dirty="0"/>
          </a:p>
          <a:p>
            <a:pPr marL="0" indent="0">
              <a:buNone/>
            </a:pPr>
            <a:r>
              <a:rPr lang="en-CA" dirty="0"/>
              <a:t>_________________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353989C-29C7-49A8-B1B7-99C41CC03852}"/>
              </a:ext>
            </a:extLst>
          </p:cNvPr>
          <p:cNvSpPr txBox="1">
            <a:spLocks/>
          </p:cNvSpPr>
          <p:nvPr/>
        </p:nvSpPr>
        <p:spPr>
          <a:xfrm>
            <a:off x="4769936" y="2341679"/>
            <a:ext cx="3291621" cy="1085106"/>
          </a:xfrm>
          <a:prstGeom prst="rect">
            <a:avLst/>
          </a:prstGeom>
          <a:ln>
            <a:solidFill>
              <a:srgbClr val="2F528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err="1"/>
              <a:t>atcguh</a:t>
            </a:r>
            <a:endParaRPr lang="en-CA" dirty="0"/>
          </a:p>
          <a:p>
            <a:pPr marL="0" indent="0">
              <a:buNone/>
            </a:pPr>
            <a:r>
              <a:rPr lang="en-CA" dirty="0"/>
              <a:t>_________________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994EB96-DAD8-4E8D-83B5-F2592F847270}"/>
              </a:ext>
            </a:extLst>
          </p:cNvPr>
          <p:cNvSpPr txBox="1">
            <a:spLocks/>
          </p:cNvSpPr>
          <p:nvPr/>
        </p:nvSpPr>
        <p:spPr>
          <a:xfrm>
            <a:off x="4769935" y="4100140"/>
            <a:ext cx="3291621" cy="1085106"/>
          </a:xfrm>
          <a:prstGeom prst="rect">
            <a:avLst/>
          </a:prstGeom>
          <a:ln>
            <a:solidFill>
              <a:srgbClr val="2F528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err="1"/>
              <a:t>attguh</a:t>
            </a:r>
            <a:endParaRPr lang="en-CA" dirty="0"/>
          </a:p>
          <a:p>
            <a:pPr marL="0" indent="0">
              <a:buNone/>
            </a:pPr>
            <a:r>
              <a:rPr lang="en-CA" dirty="0"/>
              <a:t>_________________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F24161-794C-4F2D-8DD7-05663713D4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671" y="5427191"/>
            <a:ext cx="1393948" cy="1214643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6" name="Picture 4" descr="Image result for laugh clipart">
            <a:extLst>
              <a:ext uri="{FF2B5EF4-FFF2-40B4-BE49-F238E27FC236}">
                <a16:creationId xmlns:a16="http://schemas.microsoft.com/office/drawing/2014/main" id="{313814AE-3F53-4061-875A-08937DC8E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023" y="5340572"/>
            <a:ext cx="1330268" cy="133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54837A0-F22E-4557-B335-F2AB77DC6D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9405" y="5465312"/>
            <a:ext cx="1366104" cy="1176522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40F594-F000-4AB0-B083-0DB2868D237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4979"/>
          <a:stretch/>
        </p:blipFill>
        <p:spPr>
          <a:xfrm>
            <a:off x="6504408" y="5340572"/>
            <a:ext cx="1396946" cy="1301262"/>
          </a:xfrm>
          <a:prstGeom prst="rect">
            <a:avLst/>
          </a:prstGeom>
          <a:ln>
            <a:solidFill>
              <a:srgbClr val="2F528F"/>
            </a:solidFill>
          </a:ln>
        </p:spPr>
      </p:pic>
    </p:spTree>
    <p:extLst>
      <p:ext uri="{BB962C8B-B14F-4D97-AF65-F5344CB8AC3E}">
        <p14:creationId xmlns:p14="http://schemas.microsoft.com/office/powerpoint/2010/main" val="1700775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986689"/>
            <a:ext cx="4592978" cy="1756511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What is an astronaut’s job?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B268B2-65A5-4D9A-936D-E350F2D8674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4DA17C-C71F-4903-A63B-86578AD1CA12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with </a:t>
            </a:r>
            <a:r>
              <a:rPr lang="en-CA" sz="20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two 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‘augh’ words.</a:t>
            </a:r>
          </a:p>
        </p:txBody>
      </p:sp>
      <p:pic>
        <p:nvPicPr>
          <p:cNvPr id="17412" name="Picture 4" descr="Image result for laugh clipart">
            <a:extLst>
              <a:ext uri="{FF2B5EF4-FFF2-40B4-BE49-F238E27FC236}">
                <a16:creationId xmlns:a16="http://schemas.microsoft.com/office/drawing/2014/main" id="{12948012-1C9E-4611-8589-8BF082F51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676" y="5112926"/>
            <a:ext cx="1434418" cy="143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3A5B75-C7E9-4891-A15B-C30DCC9351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4979"/>
          <a:stretch/>
        </p:blipFill>
        <p:spPr>
          <a:xfrm>
            <a:off x="5579647" y="5289391"/>
            <a:ext cx="1396946" cy="1301262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6C282B-840F-4ECE-8339-6A8082CA18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326" y="5255562"/>
            <a:ext cx="1499936" cy="1291782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B542F7-065D-43A8-86C8-2778454160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5486" y="5288934"/>
            <a:ext cx="1444176" cy="1258410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D04E21-F68B-417A-A9B3-194E506AE9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4139409" y="5289391"/>
            <a:ext cx="878067" cy="1275824"/>
          </a:xfrm>
          <a:prstGeom prst="rect">
            <a:avLst/>
          </a:prstGeom>
          <a:ln>
            <a:solidFill>
              <a:srgbClr val="2F528F"/>
            </a:solidFill>
          </a:ln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A231F45-481B-4453-8772-D10284E6EF8D}"/>
              </a:ext>
            </a:extLst>
          </p:cNvPr>
          <p:cNvSpPr/>
          <p:nvPr/>
        </p:nvSpPr>
        <p:spPr>
          <a:xfrm>
            <a:off x="1231645" y="1937410"/>
            <a:ext cx="6810386" cy="275520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785438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2" y="236172"/>
            <a:ext cx="6175595" cy="3351089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Sounds:  augh (laugh)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Using punctuation including periods, question marks and exclamation marks to guide echo reading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 and then sing/chant song or poem</a:t>
            </a:r>
            <a:endParaRPr lang="en-CA" sz="2400" dirty="0"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133FC0-DE7B-42C1-B9C5-A6B2E39BE05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2C966D-9AE2-4CC1-A3D4-44E7B7326ED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3EB309B-1321-4B38-870B-FC711100B7CB}"/>
              </a:ext>
            </a:extLst>
          </p:cNvPr>
          <p:cNvSpPr/>
          <p:nvPr/>
        </p:nvSpPr>
        <p:spPr>
          <a:xfrm>
            <a:off x="1231645" y="2283020"/>
            <a:ext cx="7009678" cy="402887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FEA9F09-D7D2-47FD-9861-DBEB15D40A43}"/>
              </a:ext>
            </a:extLst>
          </p:cNvPr>
          <p:cNvSpPr/>
          <p:nvPr/>
        </p:nvSpPr>
        <p:spPr>
          <a:xfrm>
            <a:off x="3466709" y="728110"/>
            <a:ext cx="2935580" cy="108883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Make your own rocket ship poem!</a:t>
            </a:r>
          </a:p>
        </p:txBody>
      </p:sp>
      <p:pic>
        <p:nvPicPr>
          <p:cNvPr id="11" name="Picture 2" descr="Image result for rocket ship clipart">
            <a:extLst>
              <a:ext uri="{FF2B5EF4-FFF2-40B4-BE49-F238E27FC236}">
                <a16:creationId xmlns:a16="http://schemas.microsoft.com/office/drawing/2014/main" id="{748D5425-CFBB-4C8D-B354-162DCBF06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6475">
            <a:off x="260577" y="1420285"/>
            <a:ext cx="2015691" cy="197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190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Image result for space worksheet">
            <a:extLst>
              <a:ext uri="{FF2B5EF4-FFF2-40B4-BE49-F238E27FC236}">
                <a16:creationId xmlns:a16="http://schemas.microsoft.com/office/drawing/2014/main" id="{100DF113-5AA8-433C-B195-1622274F1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280" y="1390103"/>
            <a:ext cx="6130323" cy="4825999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348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BA51-0686-4266-BD05-2742D002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67F7-FEF0-48DB-AB49-840550E01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524-4356-4553-8C52-661F2911BBD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8" descr="Image result for moon clipart">
            <a:extLst>
              <a:ext uri="{FF2B5EF4-FFF2-40B4-BE49-F238E27FC236}">
                <a16:creationId xmlns:a16="http://schemas.microsoft.com/office/drawing/2014/main" id="{D5A80E70-5D43-4715-9C93-0A81FF517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Image result for star clipart">
            <a:extLst>
              <a:ext uri="{FF2B5EF4-FFF2-40B4-BE49-F238E27FC236}">
                <a16:creationId xmlns:a16="http://schemas.microsoft.com/office/drawing/2014/main" id="{5175B13E-7F10-49CF-B3F1-12E366FB4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age result for star clipart">
            <a:extLst>
              <a:ext uri="{FF2B5EF4-FFF2-40B4-BE49-F238E27FC236}">
                <a16:creationId xmlns:a16="http://schemas.microsoft.com/office/drawing/2014/main" id="{B58F6803-BD27-48EC-87DC-671ED335E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9067D9-832E-48CA-BE96-42A4E50493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77" t="12775" b="7009"/>
          <a:stretch/>
        </p:blipFill>
        <p:spPr>
          <a:xfrm>
            <a:off x="2207426" y="728110"/>
            <a:ext cx="4911876" cy="5847603"/>
          </a:xfrm>
          <a:prstGeom prst="rect">
            <a:avLst/>
          </a:prstGeom>
          <a:ln>
            <a:solidFill>
              <a:srgbClr val="2F528F"/>
            </a:solidFill>
          </a:ln>
        </p:spPr>
      </p:pic>
    </p:spTree>
    <p:extLst>
      <p:ext uri="{BB962C8B-B14F-4D97-AF65-F5344CB8AC3E}">
        <p14:creationId xmlns:p14="http://schemas.microsoft.com/office/powerpoint/2010/main" val="1877732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986689"/>
            <a:ext cx="4592978" cy="1756511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You’re right!</a:t>
            </a:r>
          </a:p>
          <a:p>
            <a:pPr algn="ctr"/>
            <a:endParaRPr lang="en-CA" dirty="0">
              <a:latin typeface="Century Gothic" panose="020B0502020202020204" pitchFamily="34" charset="0"/>
            </a:endParaRPr>
          </a:p>
          <a:p>
            <a:pPr algn="ctr"/>
            <a:r>
              <a:rPr lang="en-CA" dirty="0">
                <a:latin typeface="Century Gothic" panose="020B0502020202020204" pitchFamily="34" charset="0"/>
              </a:rPr>
              <a:t>Astronauts are people who are trained to go to outer space on a rocket ship!</a:t>
            </a:r>
          </a:p>
        </p:txBody>
      </p:sp>
      <p:pic>
        <p:nvPicPr>
          <p:cNvPr id="1026" name="Picture 2" descr="Image result for rocket ship clipart">
            <a:extLst>
              <a:ext uri="{FF2B5EF4-FFF2-40B4-BE49-F238E27FC236}">
                <a16:creationId xmlns:a16="http://schemas.microsoft.com/office/drawing/2014/main" id="{955F8249-3CC5-431F-95C1-7755178CB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6094">
            <a:off x="628650" y="2945613"/>
            <a:ext cx="3833637" cy="375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22E4B3-739B-4807-89CC-EA1645E7776F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25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366355" y="95495"/>
            <a:ext cx="6411289" cy="365588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Sounds:  augh (laugh)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Using punctuation including periods, question marks and exclamation marks to guide echo reading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 and then sing/chant song or poem</a:t>
            </a:r>
            <a:endParaRPr lang="en-CA" sz="2000" dirty="0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527557" y="799120"/>
            <a:ext cx="4088886" cy="1428265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Have you ever seen a rocket ship take off?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75F77F-4FFA-40F1-B65C-54F58A9BE02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79CB56D0-18FC-4D9F-8F2D-BB3D34987EBF}"/>
              </a:ext>
            </a:extLst>
          </p:cNvPr>
          <p:cNvSpPr/>
          <p:nvPr/>
        </p:nvSpPr>
        <p:spPr>
          <a:xfrm>
            <a:off x="334228" y="2269409"/>
            <a:ext cx="3643699" cy="2085428"/>
          </a:xfrm>
          <a:prstGeom prst="wedgeEllipseCallout">
            <a:avLst>
              <a:gd name="adj1" fmla="val -11003"/>
              <a:gd name="adj2" fmla="val 6559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watch a rocket ship take off together!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055D49-35CB-491E-AFA5-3E4B2304FDF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146" name="Picture 2" descr="Image result for rocket ship take off clipart">
            <a:extLst>
              <a:ext uri="{FF2B5EF4-FFF2-40B4-BE49-F238E27FC236}">
                <a16:creationId xmlns:a16="http://schemas.microsoft.com/office/drawing/2014/main" id="{BF8115BE-C38B-4E4F-94E6-914F7D3E2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108" y="1378186"/>
            <a:ext cx="5046664" cy="475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outer space kids clipart">
            <a:extLst>
              <a:ext uri="{FF2B5EF4-FFF2-40B4-BE49-F238E27FC236}">
                <a16:creationId xmlns:a16="http://schemas.microsoft.com/office/drawing/2014/main" id="{9F53018A-E84F-48E6-8C05-E9C183EA6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1614767" y="4717946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212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055D49-35CB-491E-AFA5-3E4B2304FDF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1266" name="Picture 2" descr="Image result for movie clipart">
            <a:extLst>
              <a:ext uri="{FF2B5EF4-FFF2-40B4-BE49-F238E27FC236}">
                <a16:creationId xmlns:a16="http://schemas.microsoft.com/office/drawing/2014/main" id="{FA90FC40-7220-4675-B976-148EDA466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289056"/>
            <a:ext cx="5715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movie clipart">
            <a:extLst>
              <a:ext uri="{FF2B5EF4-FFF2-40B4-BE49-F238E27FC236}">
                <a16:creationId xmlns:a16="http://schemas.microsoft.com/office/drawing/2014/main" id="{E7072A99-D5B7-4C2E-B573-C01AAD7C4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72" y="369629"/>
            <a:ext cx="2559007" cy="24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448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79CB56D0-18FC-4D9F-8F2D-BB3D34987EBF}"/>
              </a:ext>
            </a:extLst>
          </p:cNvPr>
          <p:cNvSpPr/>
          <p:nvPr/>
        </p:nvSpPr>
        <p:spPr>
          <a:xfrm>
            <a:off x="334228" y="2269409"/>
            <a:ext cx="3643699" cy="2085428"/>
          </a:xfrm>
          <a:prstGeom prst="wedgeEllipseCallout">
            <a:avLst>
              <a:gd name="adj1" fmla="val -11003"/>
              <a:gd name="adj2" fmla="val 6559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Keep in mind punctuation while reading!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This helps us show emotion!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055D49-35CB-491E-AFA5-3E4B2304FDF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3" name="Picture 2" descr="Image result for outer space kids clipart">
            <a:extLst>
              <a:ext uri="{FF2B5EF4-FFF2-40B4-BE49-F238E27FC236}">
                <a16:creationId xmlns:a16="http://schemas.microsoft.com/office/drawing/2014/main" id="{9F53018A-E84F-48E6-8C05-E9C183EA6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1614767" y="4905515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F328A3-6445-4BC4-9266-272F4A263E36}"/>
              </a:ext>
            </a:extLst>
          </p:cNvPr>
          <p:cNvSpPr/>
          <p:nvPr/>
        </p:nvSpPr>
        <p:spPr>
          <a:xfrm>
            <a:off x="2984574" y="493778"/>
            <a:ext cx="3385501" cy="107302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Before we read …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BD76A11-AB62-4C82-820C-DC0C177F77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4574" y="5057448"/>
            <a:ext cx="1394721" cy="1394721"/>
          </a:xfrm>
          <a:prstGeom prst="rect">
            <a:avLst/>
          </a:prstGeom>
          <a:ln>
            <a:solidFill>
              <a:srgbClr val="2F528F"/>
            </a:solidFill>
          </a:ln>
        </p:spPr>
      </p:pic>
      <p:pic>
        <p:nvPicPr>
          <p:cNvPr id="14" name="Picture 2" descr="Image result for ending punctuation">
            <a:extLst>
              <a:ext uri="{FF2B5EF4-FFF2-40B4-BE49-F238E27FC236}">
                <a16:creationId xmlns:a16="http://schemas.microsoft.com/office/drawing/2014/main" id="{617D39B1-ECAE-4B4E-80E5-795020FFA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231" y="2269409"/>
            <a:ext cx="3636004" cy="3732135"/>
          </a:xfrm>
          <a:prstGeom prst="rect">
            <a:avLst/>
          </a:prstGeom>
          <a:noFill/>
          <a:ln>
            <a:solidFill>
              <a:srgbClr val="2F5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787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055D49-35CB-491E-AFA5-3E4B2304FDF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1268" name="Picture 4" descr="Image result for movie clipart">
            <a:extLst>
              <a:ext uri="{FF2B5EF4-FFF2-40B4-BE49-F238E27FC236}">
                <a16:creationId xmlns:a16="http://schemas.microsoft.com/office/drawing/2014/main" id="{E7072A99-D5B7-4C2E-B573-C01AAD7C4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49" y="109406"/>
            <a:ext cx="1475206" cy="139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70A38C7-0D5D-4CE0-A12D-8182D3FB18E9}"/>
              </a:ext>
            </a:extLst>
          </p:cNvPr>
          <p:cNvSpPr/>
          <p:nvPr/>
        </p:nvSpPr>
        <p:spPr>
          <a:xfrm>
            <a:off x="4425461" y="1286392"/>
            <a:ext cx="4225821" cy="463129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Zoom! Zoom! Zoom!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We’re going to the moon.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Zoom! Zoom! Zoom!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We’re going to the moon.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If you want to take the trip,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Climb aboard my rocket ship!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Zoom! Zoom! Zoom!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We’re going to the moon.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10, 9, 8, 7, 6, 5, 4, 3, 2, 1! </a:t>
            </a:r>
            <a:b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</a:b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We have blast off!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2" descr="Image result for rocket ship clipart">
            <a:extLst>
              <a:ext uri="{FF2B5EF4-FFF2-40B4-BE49-F238E27FC236}">
                <a16:creationId xmlns:a16="http://schemas.microsoft.com/office/drawing/2014/main" id="{AB88118F-24CC-4F39-B586-BDB67404C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27" y="2414955"/>
            <a:ext cx="3009652" cy="294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555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1365</TotalTime>
  <Words>284</Words>
  <Application>Microsoft Office PowerPoint</Application>
  <PresentationFormat>On-screen Show (4:3)</PresentationFormat>
  <Paragraphs>77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12</cp:revision>
  <dcterms:created xsi:type="dcterms:W3CDTF">2017-08-03T16:20:15Z</dcterms:created>
  <dcterms:modified xsi:type="dcterms:W3CDTF">2017-08-04T15:05:44Z</dcterms:modified>
</cp:coreProperties>
</file>