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93" r:id="rId7"/>
    <p:sldId id="267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62" r:id="rId19"/>
    <p:sldId id="294" r:id="rId20"/>
    <p:sldId id="295" r:id="rId21"/>
    <p:sldId id="296" r:id="rId22"/>
    <p:sldId id="305" r:id="rId23"/>
    <p:sldId id="263" r:id="rId24"/>
    <p:sldId id="297" r:id="rId25"/>
    <p:sldId id="298" r:id="rId26"/>
    <p:sldId id="299" r:id="rId27"/>
    <p:sldId id="300" r:id="rId28"/>
    <p:sldId id="303" r:id="rId29"/>
    <p:sldId id="304" r:id="rId30"/>
    <p:sldId id="301" r:id="rId31"/>
    <p:sldId id="302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264" r:id="rId43"/>
    <p:sldId id="265" r:id="rId44"/>
    <p:sldId id="281" r:id="rId45"/>
    <p:sldId id="282" r:id="rId46"/>
    <p:sldId id="284" r:id="rId47"/>
    <p:sldId id="285" r:id="rId48"/>
    <p:sldId id="286" r:id="rId49"/>
    <p:sldId id="287" r:id="rId50"/>
    <p:sldId id="288" r:id="rId51"/>
    <p:sldId id="289" r:id="rId52"/>
    <p:sldId id="290" r:id="rId53"/>
    <p:sldId id="291" r:id="rId54"/>
    <p:sldId id="292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9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6819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5888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0695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6355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81770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6085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73347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87968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5532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52530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95685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AA574-A612-4D2C-B7F5-9D0739BE478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33DA0-57E4-4348-92E0-151EDCF311E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274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0.png"/><Relationship Id="rId7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gif"/><Relationship Id="rId4" Type="http://schemas.openxmlformats.org/officeDocument/2006/relationships/image" Target="../media/image4.tiff"/><Relationship Id="rId9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12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5" Type="http://schemas.openxmlformats.org/officeDocument/2006/relationships/image" Target="../media/image31.png"/><Relationship Id="rId10" Type="http://schemas.openxmlformats.org/officeDocument/2006/relationships/image" Target="../media/image32.png"/><Relationship Id="rId4" Type="http://schemas.openxmlformats.org/officeDocument/2006/relationships/image" Target="../media/image4.tiff"/><Relationship Id="rId9" Type="http://schemas.openxmlformats.org/officeDocument/2006/relationships/image" Target="../media/image34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12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5" Type="http://schemas.openxmlformats.org/officeDocument/2006/relationships/image" Target="../media/image31.png"/><Relationship Id="rId10" Type="http://schemas.openxmlformats.org/officeDocument/2006/relationships/image" Target="../media/image32.png"/><Relationship Id="rId4" Type="http://schemas.openxmlformats.org/officeDocument/2006/relationships/image" Target="../media/image4.tiff"/><Relationship Id="rId9" Type="http://schemas.openxmlformats.org/officeDocument/2006/relationships/image" Target="../media/image3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12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5" Type="http://schemas.openxmlformats.org/officeDocument/2006/relationships/image" Target="../media/image31.png"/><Relationship Id="rId10" Type="http://schemas.openxmlformats.org/officeDocument/2006/relationships/image" Target="../media/image32.png"/><Relationship Id="rId4" Type="http://schemas.openxmlformats.org/officeDocument/2006/relationships/image" Target="../media/image4.tiff"/><Relationship Id="rId9" Type="http://schemas.openxmlformats.org/officeDocument/2006/relationships/image" Target="../media/image3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1.png"/><Relationship Id="rId4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gif"/><Relationship Id="rId5" Type="http://schemas.openxmlformats.org/officeDocument/2006/relationships/image" Target="../media/image2.png"/><Relationship Id="rId4" Type="http://schemas.openxmlformats.org/officeDocument/2006/relationships/image" Target="../media/image4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2.png"/><Relationship Id="rId4" Type="http://schemas.openxmlformats.org/officeDocument/2006/relationships/image" Target="../media/image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8.png"/><Relationship Id="rId4" Type="http://schemas.openxmlformats.org/officeDocument/2006/relationships/image" Target="../media/image4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8.png"/><Relationship Id="rId4" Type="http://schemas.openxmlformats.org/officeDocument/2006/relationships/image" Target="../media/image4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8.png"/><Relationship Id="rId4" Type="http://schemas.openxmlformats.org/officeDocument/2006/relationships/image" Target="../media/image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8.png"/><Relationship Id="rId4" Type="http://schemas.openxmlformats.org/officeDocument/2006/relationships/image" Target="../media/image4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8.png"/><Relationship Id="rId4" Type="http://schemas.openxmlformats.org/officeDocument/2006/relationships/image" Target="../media/image4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8.png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2.png"/><Relationship Id="rId4" Type="http://schemas.openxmlformats.org/officeDocument/2006/relationships/image" Target="../media/image4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2.png"/><Relationship Id="rId4" Type="http://schemas.openxmlformats.org/officeDocument/2006/relationships/image" Target="../media/image4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699846" y="4690329"/>
            <a:ext cx="5650524" cy="1716824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Seven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33460-642A-47D1-B425-F9EAD989755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127F17B0-34A2-426E-BE0B-3D13EDFDE5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8120"/>
          <a:stretch/>
        </p:blipFill>
        <p:spPr>
          <a:xfrm>
            <a:off x="0" y="1862995"/>
            <a:ext cx="9144000" cy="434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39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F90953-EAFE-4A55-A036-11990EDCFD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7436"/>
          <a:stretch/>
        </p:blipFill>
        <p:spPr>
          <a:xfrm>
            <a:off x="0" y="1862995"/>
            <a:ext cx="9144000" cy="4391864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402354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7" name="Picture 6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7CB78744-411C-4CC6-9FBE-58EAD4AE40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7265"/>
          <a:stretch/>
        </p:blipFill>
        <p:spPr>
          <a:xfrm>
            <a:off x="0" y="1832216"/>
            <a:ext cx="9144000" cy="4403587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039038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BA73C7-61C0-40BF-BECD-8E9844F5CB6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7607"/>
          <a:stretch/>
        </p:blipFill>
        <p:spPr>
          <a:xfrm>
            <a:off x="0" y="2000064"/>
            <a:ext cx="9144000" cy="4380141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074071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29F19D-17E2-48B3-A8D4-50D4F8C3784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7607"/>
          <a:stretch/>
        </p:blipFill>
        <p:spPr>
          <a:xfrm>
            <a:off x="0" y="1912504"/>
            <a:ext cx="9144000" cy="4380141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949696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D31B77-4C40-4688-920B-9D675D881E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7436"/>
          <a:stretch/>
        </p:blipFill>
        <p:spPr>
          <a:xfrm>
            <a:off x="0" y="2000064"/>
            <a:ext cx="9144000" cy="4391864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256225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E15D7A-25AA-4892-9AB1-0B2877C8D7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7607"/>
          <a:stretch/>
        </p:blipFill>
        <p:spPr>
          <a:xfrm>
            <a:off x="0" y="1912504"/>
            <a:ext cx="9144000" cy="4380141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925364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74F0F1-BF51-42FA-BA85-D1292C14C2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5" b="18804"/>
          <a:stretch/>
        </p:blipFill>
        <p:spPr>
          <a:xfrm>
            <a:off x="0" y="2148084"/>
            <a:ext cx="9144000" cy="428494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031820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What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was this book about?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592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What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helps you fall asleep at night?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317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539262"/>
            <a:ext cx="4592978" cy="220393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Let’s play a word game!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How many words can you make out of the letters in 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‘supernova’?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E742C9-2EF8-45C2-BA08-44A8F4DE268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What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you dream about?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652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Where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are the rhyming words in the story?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9931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2606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What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the 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bolded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 words in the story mean?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801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e_e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20" name="Picture 4" descr="Image result for e clipart">
            <a:extLst>
              <a:ext uri="{FF2B5EF4-FFF2-40B4-BE49-F238E27FC236}">
                <a16:creationId xmlns:a16="http://schemas.microsoft.com/office/drawing/2014/main" id="{4AE353C1-8969-42C2-81EE-5B5DF83E4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90" y="1675151"/>
            <a:ext cx="1376822" cy="201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F891EB-F64A-4642-A2F5-BCFD2FD74020}"/>
              </a:ext>
            </a:extLst>
          </p:cNvPr>
          <p:cNvSpPr/>
          <p:nvPr/>
        </p:nvSpPr>
        <p:spPr>
          <a:xfrm>
            <a:off x="4316146" y="3349395"/>
            <a:ext cx="1275293" cy="3369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29A07B-6AA7-4D8E-BDB3-92EF0D8BF5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8350" y="1744342"/>
            <a:ext cx="1377815" cy="20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3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2940" y="1412981"/>
            <a:ext cx="2427574" cy="3711278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r>
              <a:rPr lang="en-CA" sz="2800" dirty="0" err="1">
                <a:latin typeface="Century Gothic" panose="020B0502020202020204" pitchFamily="34" charset="0"/>
              </a:rPr>
              <a:t>th_s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h_r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athl_t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del_t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Chin_s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Japan_s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  <a:p>
            <a:r>
              <a:rPr lang="en-CA" sz="2800" dirty="0" err="1">
                <a:latin typeface="Century Gothic" panose="020B0502020202020204" pitchFamily="34" charset="0"/>
              </a:rPr>
              <a:t>comp_t</a:t>
            </a:r>
            <a:r>
              <a:rPr lang="en-CA" sz="2800" dirty="0">
                <a:latin typeface="Century Gothic" panose="020B0502020202020204" pitchFamily="34" charset="0"/>
              </a:rPr>
              <a:t>_</a:t>
            </a:r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e_e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EB10CC-B651-4D7F-B36A-26B3B32AE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887" y="5131111"/>
            <a:ext cx="1110029" cy="132018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2A990B-BE34-4FDB-B882-57E2CD193A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4619" y="1390103"/>
            <a:ext cx="1285683" cy="145439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13E04F-69EA-4AD3-B13B-45E404B444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859" y="2235812"/>
            <a:ext cx="1830083" cy="121736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3078" name="Picture 6" descr="Image result for chinese flag  clipart">
            <a:extLst>
              <a:ext uri="{FF2B5EF4-FFF2-40B4-BE49-F238E27FC236}">
                <a16:creationId xmlns:a16="http://schemas.microsoft.com/office/drawing/2014/main" id="{5983FB24-1A0C-4293-AC01-7539D3A06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489" y="5366357"/>
            <a:ext cx="1835394" cy="122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delete  clipart">
            <a:extLst>
              <a:ext uri="{FF2B5EF4-FFF2-40B4-BE49-F238E27FC236}">
                <a16:creationId xmlns:a16="http://schemas.microsoft.com/office/drawing/2014/main" id="{EEF7BB57-DFD5-4F43-A393-93E7DF81C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483" y="3894526"/>
            <a:ext cx="1032355" cy="108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here clipart">
            <a:extLst>
              <a:ext uri="{FF2B5EF4-FFF2-40B4-BE49-F238E27FC236}">
                <a16:creationId xmlns:a16="http://schemas.microsoft.com/office/drawing/2014/main" id="{DD079FAC-BE6F-4525-9BC7-8DB1C7289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009" y="3105783"/>
            <a:ext cx="1060938" cy="1404183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Related image">
            <a:extLst>
              <a:ext uri="{FF2B5EF4-FFF2-40B4-BE49-F238E27FC236}">
                <a16:creationId xmlns:a16="http://schemas.microsoft.com/office/drawing/2014/main" id="{8985D76B-9C45-423F-B789-CB7B020D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950" y="5366357"/>
            <a:ext cx="1933564" cy="135349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31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411" y="2496689"/>
            <a:ext cx="1666472" cy="3109858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r>
              <a:rPr lang="en-CA" dirty="0">
                <a:latin typeface="Century Gothic" panose="020B0502020202020204" pitchFamily="34" charset="0"/>
              </a:rPr>
              <a:t>these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e_e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099CFB6-B0EF-4D98-AB8A-BE5F6F227F22}"/>
              </a:ext>
            </a:extLst>
          </p:cNvPr>
          <p:cNvSpPr txBox="1">
            <a:spLocks/>
          </p:cNvSpPr>
          <p:nvPr/>
        </p:nvSpPr>
        <p:spPr>
          <a:xfrm>
            <a:off x="2555895" y="2044213"/>
            <a:ext cx="5474413" cy="401048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CA" dirty="0">
                <a:latin typeface="Century Gothic" panose="020B0502020202020204" pitchFamily="34" charset="0"/>
              </a:rPr>
              <a:t>1. The astronaut is ___________ she is from Japan.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2. The satellite is ___________ it is from China.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3. The students will _______ to see whose robot will go to space.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4. “The rocket will land ________,” said the professor.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5. _________ are boots the astronauts will wear in space.</a:t>
            </a:r>
          </a:p>
        </p:txBody>
      </p:sp>
    </p:spTree>
    <p:extLst>
      <p:ext uri="{BB962C8B-B14F-4D97-AF65-F5344CB8AC3E}">
        <p14:creationId xmlns:p14="http://schemas.microsoft.com/office/powerpoint/2010/main" val="201895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585" y="2323571"/>
            <a:ext cx="2797754" cy="2928367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r>
              <a:rPr lang="en-CA" dirty="0">
                <a:latin typeface="Century Gothic" panose="020B0502020202020204" pitchFamily="34" charset="0"/>
              </a:rPr>
              <a:t>Write your own sentences with the </a:t>
            </a:r>
            <a:r>
              <a:rPr lang="en-CA" dirty="0" err="1">
                <a:latin typeface="Century Gothic" panose="020B0502020202020204" pitchFamily="34" charset="0"/>
              </a:rPr>
              <a:t>e_e</a:t>
            </a:r>
            <a:r>
              <a:rPr lang="en-CA" dirty="0">
                <a:latin typeface="Century Gothic" panose="020B0502020202020204" pitchFamily="34" charset="0"/>
              </a:rPr>
              <a:t> words below: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delete</a:t>
            </a:r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e_e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099CFB6-B0EF-4D98-AB8A-BE5F6F227F22}"/>
              </a:ext>
            </a:extLst>
          </p:cNvPr>
          <p:cNvSpPr txBox="1">
            <a:spLocks/>
          </p:cNvSpPr>
          <p:nvPr/>
        </p:nvSpPr>
        <p:spPr>
          <a:xfrm>
            <a:off x="3229972" y="2030291"/>
            <a:ext cx="5474413" cy="401048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CA" dirty="0"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5878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35DB9F-CECC-4E72-A2C2-615B33CA5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823" y="2124362"/>
            <a:ext cx="1830083" cy="121736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08A1F2-A1DA-48CE-B33C-F38593290A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887" y="5131111"/>
            <a:ext cx="1110029" cy="132018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4" name="Picture 8" descr="Image result for delete  clipart">
            <a:extLst>
              <a:ext uri="{FF2B5EF4-FFF2-40B4-BE49-F238E27FC236}">
                <a16:creationId xmlns:a16="http://schemas.microsoft.com/office/drawing/2014/main" id="{1AE7C6E2-EC78-4444-A998-302EC0F8B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72" y="3822941"/>
            <a:ext cx="1032355" cy="108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Related image">
            <a:extLst>
              <a:ext uri="{FF2B5EF4-FFF2-40B4-BE49-F238E27FC236}">
                <a16:creationId xmlns:a16="http://schemas.microsoft.com/office/drawing/2014/main" id="{4A8E0FAC-9B9F-4CE3-A892-C7894A754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950" y="5366357"/>
            <a:ext cx="1933564" cy="135349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here clipart">
            <a:extLst>
              <a:ext uri="{FF2B5EF4-FFF2-40B4-BE49-F238E27FC236}">
                <a16:creationId xmlns:a16="http://schemas.microsoft.com/office/drawing/2014/main" id="{7DE49412-C7A7-4B03-8391-CB0D6CD44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009" y="3105783"/>
            <a:ext cx="1060938" cy="1404183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Image result for chinese flag  clipart">
            <a:extLst>
              <a:ext uri="{FF2B5EF4-FFF2-40B4-BE49-F238E27FC236}">
                <a16:creationId xmlns:a16="http://schemas.microsoft.com/office/drawing/2014/main" id="{AF6ED646-9E16-483B-878D-838B87596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489" y="5366357"/>
            <a:ext cx="1835394" cy="122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7AEB4EC-B286-4B33-9AE1-929E660F48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54619" y="1390103"/>
            <a:ext cx="1285683" cy="145439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0" name="Picture 2" descr="Image result for outer space kids clipart">
            <a:extLst>
              <a:ext uri="{FF2B5EF4-FFF2-40B4-BE49-F238E27FC236}">
                <a16:creationId xmlns:a16="http://schemas.microsoft.com/office/drawing/2014/main" id="{03D25C63-CC7F-45D7-BDEA-8B37777E3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2385917" y="2869354"/>
            <a:ext cx="1519830" cy="235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7FB20751-7D05-4587-8EC4-73B0443A3AF7}"/>
              </a:ext>
            </a:extLst>
          </p:cNvPr>
          <p:cNvSpPr/>
          <p:nvPr/>
        </p:nvSpPr>
        <p:spPr>
          <a:xfrm>
            <a:off x="2416217" y="109136"/>
            <a:ext cx="4965090" cy="2303404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play a game!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Which word am I thinking of?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Play with your classmates!</a:t>
            </a:r>
          </a:p>
        </p:txBody>
      </p:sp>
    </p:spTree>
    <p:extLst>
      <p:ext uri="{BB962C8B-B14F-4D97-AF65-F5344CB8AC3E}">
        <p14:creationId xmlns:p14="http://schemas.microsoft.com/office/powerpoint/2010/main" val="31584493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35DB9F-CECC-4E72-A2C2-615B33CA5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823" y="2124362"/>
            <a:ext cx="1830083" cy="121736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08A1F2-A1DA-48CE-B33C-F38593290A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887" y="5131111"/>
            <a:ext cx="1110029" cy="132018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4" name="Picture 8" descr="Image result for delete  clipart">
            <a:extLst>
              <a:ext uri="{FF2B5EF4-FFF2-40B4-BE49-F238E27FC236}">
                <a16:creationId xmlns:a16="http://schemas.microsoft.com/office/drawing/2014/main" id="{1AE7C6E2-EC78-4444-A998-302EC0F8B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72" y="3822941"/>
            <a:ext cx="1032355" cy="108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Related image">
            <a:extLst>
              <a:ext uri="{FF2B5EF4-FFF2-40B4-BE49-F238E27FC236}">
                <a16:creationId xmlns:a16="http://schemas.microsoft.com/office/drawing/2014/main" id="{4A8E0FAC-9B9F-4CE3-A892-C7894A754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950" y="5366357"/>
            <a:ext cx="1933564" cy="135349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here clipart">
            <a:extLst>
              <a:ext uri="{FF2B5EF4-FFF2-40B4-BE49-F238E27FC236}">
                <a16:creationId xmlns:a16="http://schemas.microsoft.com/office/drawing/2014/main" id="{7DE49412-C7A7-4B03-8391-CB0D6CD44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009" y="3105783"/>
            <a:ext cx="1060938" cy="1404183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Image result for chinese flag  clipart">
            <a:extLst>
              <a:ext uri="{FF2B5EF4-FFF2-40B4-BE49-F238E27FC236}">
                <a16:creationId xmlns:a16="http://schemas.microsoft.com/office/drawing/2014/main" id="{AF6ED646-9E16-483B-878D-838B87596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489" y="5366357"/>
            <a:ext cx="1835394" cy="122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7AEB4EC-B286-4B33-9AE1-929E660F48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54619" y="1390103"/>
            <a:ext cx="1285683" cy="145439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0" name="Picture 2" descr="Image result for outer space kids clipart">
            <a:extLst>
              <a:ext uri="{FF2B5EF4-FFF2-40B4-BE49-F238E27FC236}">
                <a16:creationId xmlns:a16="http://schemas.microsoft.com/office/drawing/2014/main" id="{03D25C63-CC7F-45D7-BDEA-8B37777E3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2385917" y="2869354"/>
            <a:ext cx="1519830" cy="235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7FB20751-7D05-4587-8EC4-73B0443A3AF7}"/>
              </a:ext>
            </a:extLst>
          </p:cNvPr>
          <p:cNvSpPr/>
          <p:nvPr/>
        </p:nvSpPr>
        <p:spPr>
          <a:xfrm>
            <a:off x="2416217" y="109136"/>
            <a:ext cx="4965090" cy="2303404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Example:</a:t>
            </a: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People are going to race.  They are going to _______.</a:t>
            </a:r>
          </a:p>
        </p:txBody>
      </p:sp>
    </p:spTree>
    <p:extLst>
      <p:ext uri="{BB962C8B-B14F-4D97-AF65-F5344CB8AC3E}">
        <p14:creationId xmlns:p14="http://schemas.microsoft.com/office/powerpoint/2010/main" val="9287472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5" name="Picture 12" descr="Related image">
            <a:extLst>
              <a:ext uri="{FF2B5EF4-FFF2-40B4-BE49-F238E27FC236}">
                <a16:creationId xmlns:a16="http://schemas.microsoft.com/office/drawing/2014/main" id="{4A8E0FAC-9B9F-4CE3-A892-C7894A754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873" y="3259993"/>
            <a:ext cx="3342645" cy="2339852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Image result for outer space kids clipart">
            <a:extLst>
              <a:ext uri="{FF2B5EF4-FFF2-40B4-BE49-F238E27FC236}">
                <a16:creationId xmlns:a16="http://schemas.microsoft.com/office/drawing/2014/main" id="{03D25C63-CC7F-45D7-BDEA-8B37777E3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2385917" y="2869354"/>
            <a:ext cx="1519830" cy="235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7FB20751-7D05-4587-8EC4-73B0443A3AF7}"/>
              </a:ext>
            </a:extLst>
          </p:cNvPr>
          <p:cNvSpPr/>
          <p:nvPr/>
        </p:nvSpPr>
        <p:spPr>
          <a:xfrm>
            <a:off x="2416217" y="109136"/>
            <a:ext cx="4965090" cy="2303404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You’re right!</a:t>
            </a:r>
          </a:p>
          <a:p>
            <a:pPr algn="ctr"/>
            <a:endParaRPr lang="en-CA" sz="28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Compete!</a:t>
            </a:r>
          </a:p>
        </p:txBody>
      </p:sp>
    </p:spTree>
    <p:extLst>
      <p:ext uri="{BB962C8B-B14F-4D97-AF65-F5344CB8AC3E}">
        <p14:creationId xmlns:p14="http://schemas.microsoft.com/office/powerpoint/2010/main" val="2413573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400059" y="217966"/>
            <a:ext cx="6336439" cy="3298957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Learning Goals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 </a:t>
            </a:r>
            <a:r>
              <a:rPr lang="en-CA" dirty="0" err="1">
                <a:latin typeface="Century Gothic" panose="020B0502020202020204" pitchFamily="34" charset="0"/>
              </a:rPr>
              <a:t>e_e</a:t>
            </a:r>
            <a:endParaRPr lang="en-CA" dirty="0">
              <a:latin typeface="Century Gothic" panose="020B0502020202020204" pitchFamily="34" charset="0"/>
            </a:endParaRP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Identifying and sorting pictures that begin with the same given initial sound</a:t>
            </a:r>
          </a:p>
          <a:p>
            <a:r>
              <a:rPr lang="en-CA" dirty="0">
                <a:latin typeface="Century Gothic" panose="020B0502020202020204" pitchFamily="34" charset="0"/>
              </a:rPr>
              <a:t> 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Reading focus: oral summary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Making connections between text and self/ world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3BB2C0-3B8B-49F8-9BFD-A0EF9EB98DB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888898" y="2179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35DB9F-CECC-4E72-A2C2-615B33CA5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823" y="2124362"/>
            <a:ext cx="1830083" cy="1217368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08A1F2-A1DA-48CE-B33C-F38593290A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887" y="5131111"/>
            <a:ext cx="1110029" cy="132018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4" name="Picture 8" descr="Image result for delete  clipart">
            <a:extLst>
              <a:ext uri="{FF2B5EF4-FFF2-40B4-BE49-F238E27FC236}">
                <a16:creationId xmlns:a16="http://schemas.microsoft.com/office/drawing/2014/main" id="{1AE7C6E2-EC78-4444-A998-302EC0F8B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72" y="3822941"/>
            <a:ext cx="1032355" cy="108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Related image">
            <a:extLst>
              <a:ext uri="{FF2B5EF4-FFF2-40B4-BE49-F238E27FC236}">
                <a16:creationId xmlns:a16="http://schemas.microsoft.com/office/drawing/2014/main" id="{4A8E0FAC-9B9F-4CE3-A892-C7894A754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950" y="5366357"/>
            <a:ext cx="1933564" cy="135349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Image result for here clipart">
            <a:extLst>
              <a:ext uri="{FF2B5EF4-FFF2-40B4-BE49-F238E27FC236}">
                <a16:creationId xmlns:a16="http://schemas.microsoft.com/office/drawing/2014/main" id="{7DE49412-C7A7-4B03-8391-CB0D6CD44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009" y="3105783"/>
            <a:ext cx="1060938" cy="1404183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Image result for chinese flag  clipart">
            <a:extLst>
              <a:ext uri="{FF2B5EF4-FFF2-40B4-BE49-F238E27FC236}">
                <a16:creationId xmlns:a16="http://schemas.microsoft.com/office/drawing/2014/main" id="{AF6ED646-9E16-483B-878D-838B87596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489" y="5366357"/>
            <a:ext cx="1835394" cy="122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7AEB4EC-B286-4B33-9AE1-929E660F48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54619" y="1390103"/>
            <a:ext cx="1285683" cy="145439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0" name="Picture 2" descr="Image result for outer space kids clipart">
            <a:extLst>
              <a:ext uri="{FF2B5EF4-FFF2-40B4-BE49-F238E27FC236}">
                <a16:creationId xmlns:a16="http://schemas.microsoft.com/office/drawing/2014/main" id="{03D25C63-CC7F-45D7-BDEA-8B37777E3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2385917" y="2869354"/>
            <a:ext cx="1519830" cy="235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7FB20751-7D05-4587-8EC4-73B0443A3AF7}"/>
              </a:ext>
            </a:extLst>
          </p:cNvPr>
          <p:cNvSpPr/>
          <p:nvPr/>
        </p:nvSpPr>
        <p:spPr>
          <a:xfrm>
            <a:off x="2416217" y="109136"/>
            <a:ext cx="4965090" cy="2303404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Example: </a:t>
            </a:r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This word is has a red and white flag.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6993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35DB9F-CECC-4E72-A2C2-615B33CA5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8762" y="3425767"/>
            <a:ext cx="3300415" cy="2195430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7FB20751-7D05-4587-8EC4-73B0443A3AF7}"/>
              </a:ext>
            </a:extLst>
          </p:cNvPr>
          <p:cNvSpPr/>
          <p:nvPr/>
        </p:nvSpPr>
        <p:spPr>
          <a:xfrm>
            <a:off x="2378022" y="786703"/>
            <a:ext cx="4383168" cy="1739965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You’re right!</a:t>
            </a: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Japanese!</a:t>
            </a: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Your turn!</a:t>
            </a:r>
          </a:p>
        </p:txBody>
      </p:sp>
      <p:pic>
        <p:nvPicPr>
          <p:cNvPr id="22" name="Picture 2" descr="Image result for outer space kids clipart">
            <a:extLst>
              <a:ext uri="{FF2B5EF4-FFF2-40B4-BE49-F238E27FC236}">
                <a16:creationId xmlns:a16="http://schemas.microsoft.com/office/drawing/2014/main" id="{38C037FD-FD05-4674-9959-3A7F78647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2397640" y="2995174"/>
            <a:ext cx="1519830" cy="235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4206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7FB20751-7D05-4587-8EC4-73B0443A3AF7}"/>
              </a:ext>
            </a:extLst>
          </p:cNvPr>
          <p:cNvSpPr/>
          <p:nvPr/>
        </p:nvSpPr>
        <p:spPr>
          <a:xfrm>
            <a:off x="2378021" y="728111"/>
            <a:ext cx="4690993" cy="1798558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sort words that begin with the same sounds!</a:t>
            </a:r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2" name="Picture 2" descr="Image result for outer space kids clipart">
            <a:extLst>
              <a:ext uri="{FF2B5EF4-FFF2-40B4-BE49-F238E27FC236}">
                <a16:creationId xmlns:a16="http://schemas.microsoft.com/office/drawing/2014/main" id="{38C037FD-FD05-4674-9959-3A7F78647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1561657" y="3014930"/>
            <a:ext cx="1954877" cy="303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mage result for words that begin with the same sound">
            <a:extLst>
              <a:ext uri="{FF2B5EF4-FFF2-40B4-BE49-F238E27FC236}">
                <a16:creationId xmlns:a16="http://schemas.microsoft.com/office/drawing/2014/main" id="{9670BD54-9D27-45A3-8934-24F41EE1FE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638" y="2937407"/>
            <a:ext cx="4242656" cy="328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9154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7FB20751-7D05-4587-8EC4-73B0443A3AF7}"/>
              </a:ext>
            </a:extLst>
          </p:cNvPr>
          <p:cNvSpPr/>
          <p:nvPr/>
        </p:nvSpPr>
        <p:spPr>
          <a:xfrm>
            <a:off x="2560428" y="131009"/>
            <a:ext cx="4690993" cy="1798558"/>
          </a:xfrm>
          <a:prstGeom prst="wedgeEllipseCallout">
            <a:avLst>
              <a:gd name="adj1" fmla="val -39571"/>
              <a:gd name="adj2" fmla="val 4638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sort pictures that begin with the same sounds!</a:t>
            </a:r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2" name="Picture 2" descr="Image result for outer space kids clipart">
            <a:extLst>
              <a:ext uri="{FF2B5EF4-FFF2-40B4-BE49-F238E27FC236}">
                <a16:creationId xmlns:a16="http://schemas.microsoft.com/office/drawing/2014/main" id="{38C037FD-FD05-4674-9959-3A7F78647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1446539" y="1449022"/>
            <a:ext cx="1433846" cy="222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Image result for words that begin with the same sound">
            <a:extLst>
              <a:ext uri="{FF2B5EF4-FFF2-40B4-BE49-F238E27FC236}">
                <a16:creationId xmlns:a16="http://schemas.microsoft.com/office/drawing/2014/main" id="{542AFFDE-BA93-460D-98A7-8AB636AF61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2178" r="771" b="31924"/>
          <a:stretch/>
        </p:blipFill>
        <p:spPr bwMode="auto">
          <a:xfrm>
            <a:off x="3950913" y="2522179"/>
            <a:ext cx="4684690" cy="3518562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mage result for words that begin with the same sound">
            <a:extLst>
              <a:ext uri="{FF2B5EF4-FFF2-40B4-BE49-F238E27FC236}">
                <a16:creationId xmlns:a16="http://schemas.microsoft.com/office/drawing/2014/main" id="{92FD1A05-766E-459A-9CF5-7C620FEFB6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5" t="69359" r="21282"/>
          <a:stretch/>
        </p:blipFill>
        <p:spPr bwMode="auto">
          <a:xfrm>
            <a:off x="474782" y="3904216"/>
            <a:ext cx="3042097" cy="218994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8301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1266" name="Picture 2" descr="Related image">
            <a:extLst>
              <a:ext uri="{FF2B5EF4-FFF2-40B4-BE49-F238E27FC236}">
                <a16:creationId xmlns:a16="http://schemas.microsoft.com/office/drawing/2014/main" id="{1B70FFAB-AA42-4C7B-A3C9-17624ACD0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9" t="10617" r="4783" b="3932"/>
          <a:stretch/>
        </p:blipFill>
        <p:spPr bwMode="auto">
          <a:xfrm>
            <a:off x="1143000" y="1476193"/>
            <a:ext cx="4224395" cy="485604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E10AB34A-1F6A-4385-BF01-240EF487985D}"/>
              </a:ext>
            </a:extLst>
          </p:cNvPr>
          <p:cNvSpPr/>
          <p:nvPr/>
        </p:nvSpPr>
        <p:spPr>
          <a:xfrm>
            <a:off x="5275385" y="1735015"/>
            <a:ext cx="1195753" cy="375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AD660CBF-3D63-4259-971B-955C43ABBEA7}"/>
              </a:ext>
            </a:extLst>
          </p:cNvPr>
          <p:cNvSpPr/>
          <p:nvPr/>
        </p:nvSpPr>
        <p:spPr>
          <a:xfrm>
            <a:off x="6305252" y="4026424"/>
            <a:ext cx="2569116" cy="1323451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Other words that begin with this sound</a:t>
            </a:r>
          </a:p>
        </p:txBody>
      </p:sp>
      <p:pic>
        <p:nvPicPr>
          <p:cNvPr id="15" name="Picture 2" descr="Image result for outer space kids clipart">
            <a:extLst>
              <a:ext uri="{FF2B5EF4-FFF2-40B4-BE49-F238E27FC236}">
                <a16:creationId xmlns:a16="http://schemas.microsoft.com/office/drawing/2014/main" id="{6C8926CE-82B5-493C-9E98-474225CDA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691052" y="5292212"/>
            <a:ext cx="863366" cy="134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433616-7201-4690-BC3E-1402454381AC}"/>
              </a:ext>
            </a:extLst>
          </p:cNvPr>
          <p:cNvSpPr/>
          <p:nvPr/>
        </p:nvSpPr>
        <p:spPr>
          <a:xfrm>
            <a:off x="6634630" y="723524"/>
            <a:ext cx="2239737" cy="309645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0070C0"/>
                </a:solidFill>
                <a:latin typeface="Century Gothic" panose="020B0502020202020204" pitchFamily="34" charset="0"/>
              </a:rPr>
              <a:t>Ex: animal</a:t>
            </a:r>
          </a:p>
        </p:txBody>
      </p:sp>
    </p:spTree>
    <p:extLst>
      <p:ext uri="{BB962C8B-B14F-4D97-AF65-F5344CB8AC3E}">
        <p14:creationId xmlns:p14="http://schemas.microsoft.com/office/powerpoint/2010/main" val="31666068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1266" name="Picture 2" descr="Related image">
            <a:extLst>
              <a:ext uri="{FF2B5EF4-FFF2-40B4-BE49-F238E27FC236}">
                <a16:creationId xmlns:a16="http://schemas.microsoft.com/office/drawing/2014/main" id="{1B70FFAB-AA42-4C7B-A3C9-17624ACD0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9" t="10617" r="4783" b="3932"/>
          <a:stretch/>
        </p:blipFill>
        <p:spPr bwMode="auto">
          <a:xfrm>
            <a:off x="1143000" y="1476193"/>
            <a:ext cx="4224395" cy="485604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E10AB34A-1F6A-4385-BF01-240EF487985D}"/>
              </a:ext>
            </a:extLst>
          </p:cNvPr>
          <p:cNvSpPr/>
          <p:nvPr/>
        </p:nvSpPr>
        <p:spPr>
          <a:xfrm>
            <a:off x="5292542" y="2430734"/>
            <a:ext cx="1195753" cy="375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AD660CBF-3D63-4259-971B-955C43ABBEA7}"/>
              </a:ext>
            </a:extLst>
          </p:cNvPr>
          <p:cNvSpPr/>
          <p:nvPr/>
        </p:nvSpPr>
        <p:spPr>
          <a:xfrm>
            <a:off x="6305252" y="4026424"/>
            <a:ext cx="2569116" cy="1323451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Other words that begin with this sound</a:t>
            </a:r>
          </a:p>
        </p:txBody>
      </p:sp>
      <p:pic>
        <p:nvPicPr>
          <p:cNvPr id="15" name="Picture 2" descr="Image result for outer space kids clipart">
            <a:extLst>
              <a:ext uri="{FF2B5EF4-FFF2-40B4-BE49-F238E27FC236}">
                <a16:creationId xmlns:a16="http://schemas.microsoft.com/office/drawing/2014/main" id="{6C8926CE-82B5-493C-9E98-474225CDA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691052" y="5292212"/>
            <a:ext cx="863366" cy="134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433616-7201-4690-BC3E-1402454381AC}"/>
              </a:ext>
            </a:extLst>
          </p:cNvPr>
          <p:cNvSpPr/>
          <p:nvPr/>
        </p:nvSpPr>
        <p:spPr>
          <a:xfrm>
            <a:off x="6634630" y="723524"/>
            <a:ext cx="2239737" cy="309645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9160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1266" name="Picture 2" descr="Related image">
            <a:extLst>
              <a:ext uri="{FF2B5EF4-FFF2-40B4-BE49-F238E27FC236}">
                <a16:creationId xmlns:a16="http://schemas.microsoft.com/office/drawing/2014/main" id="{1B70FFAB-AA42-4C7B-A3C9-17624ACD0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9" t="10617" r="4783" b="3932"/>
          <a:stretch/>
        </p:blipFill>
        <p:spPr bwMode="auto">
          <a:xfrm>
            <a:off x="1143000" y="1476193"/>
            <a:ext cx="4224395" cy="485604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AD660CBF-3D63-4259-971B-955C43ABBEA7}"/>
              </a:ext>
            </a:extLst>
          </p:cNvPr>
          <p:cNvSpPr/>
          <p:nvPr/>
        </p:nvSpPr>
        <p:spPr>
          <a:xfrm>
            <a:off x="6305252" y="4026424"/>
            <a:ext cx="2569116" cy="1323451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Other words that begin with this sound</a:t>
            </a:r>
          </a:p>
        </p:txBody>
      </p:sp>
      <p:pic>
        <p:nvPicPr>
          <p:cNvPr id="15" name="Picture 2" descr="Image result for outer space kids clipart">
            <a:extLst>
              <a:ext uri="{FF2B5EF4-FFF2-40B4-BE49-F238E27FC236}">
                <a16:creationId xmlns:a16="http://schemas.microsoft.com/office/drawing/2014/main" id="{6C8926CE-82B5-493C-9E98-474225CDA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691052" y="5292212"/>
            <a:ext cx="863366" cy="134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433616-7201-4690-BC3E-1402454381AC}"/>
              </a:ext>
            </a:extLst>
          </p:cNvPr>
          <p:cNvSpPr/>
          <p:nvPr/>
        </p:nvSpPr>
        <p:spPr>
          <a:xfrm>
            <a:off x="6634630" y="723524"/>
            <a:ext cx="2239737" cy="309645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E10AB34A-1F6A-4385-BF01-240EF487985D}"/>
              </a:ext>
            </a:extLst>
          </p:cNvPr>
          <p:cNvSpPr/>
          <p:nvPr/>
        </p:nvSpPr>
        <p:spPr>
          <a:xfrm>
            <a:off x="5251620" y="3286801"/>
            <a:ext cx="1512595" cy="375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396046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1266" name="Picture 2" descr="Related image">
            <a:extLst>
              <a:ext uri="{FF2B5EF4-FFF2-40B4-BE49-F238E27FC236}">
                <a16:creationId xmlns:a16="http://schemas.microsoft.com/office/drawing/2014/main" id="{1B70FFAB-AA42-4C7B-A3C9-17624ACD0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9" t="10617" r="4783" b="3932"/>
          <a:stretch/>
        </p:blipFill>
        <p:spPr bwMode="auto">
          <a:xfrm>
            <a:off x="1143000" y="1476193"/>
            <a:ext cx="4224395" cy="485604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AD660CBF-3D63-4259-971B-955C43ABBEA7}"/>
              </a:ext>
            </a:extLst>
          </p:cNvPr>
          <p:cNvSpPr/>
          <p:nvPr/>
        </p:nvSpPr>
        <p:spPr>
          <a:xfrm>
            <a:off x="6305252" y="4026424"/>
            <a:ext cx="2569116" cy="1323451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Other words that begin with this sound</a:t>
            </a:r>
          </a:p>
        </p:txBody>
      </p:sp>
      <p:pic>
        <p:nvPicPr>
          <p:cNvPr id="15" name="Picture 2" descr="Image result for outer space kids clipart">
            <a:extLst>
              <a:ext uri="{FF2B5EF4-FFF2-40B4-BE49-F238E27FC236}">
                <a16:creationId xmlns:a16="http://schemas.microsoft.com/office/drawing/2014/main" id="{6C8926CE-82B5-493C-9E98-474225CDA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691052" y="5292212"/>
            <a:ext cx="863366" cy="134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433616-7201-4690-BC3E-1402454381AC}"/>
              </a:ext>
            </a:extLst>
          </p:cNvPr>
          <p:cNvSpPr/>
          <p:nvPr/>
        </p:nvSpPr>
        <p:spPr>
          <a:xfrm>
            <a:off x="6634630" y="723524"/>
            <a:ext cx="2239737" cy="309645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E10AB34A-1F6A-4385-BF01-240EF487985D}"/>
              </a:ext>
            </a:extLst>
          </p:cNvPr>
          <p:cNvSpPr/>
          <p:nvPr/>
        </p:nvSpPr>
        <p:spPr>
          <a:xfrm rot="20015299">
            <a:off x="5205207" y="3845385"/>
            <a:ext cx="1631305" cy="524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29015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1266" name="Picture 2" descr="Related image">
            <a:extLst>
              <a:ext uri="{FF2B5EF4-FFF2-40B4-BE49-F238E27FC236}">
                <a16:creationId xmlns:a16="http://schemas.microsoft.com/office/drawing/2014/main" id="{1B70FFAB-AA42-4C7B-A3C9-17624ACD0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9" t="10617" r="4783" b="3932"/>
          <a:stretch/>
        </p:blipFill>
        <p:spPr bwMode="auto">
          <a:xfrm>
            <a:off x="1143000" y="1476193"/>
            <a:ext cx="4224395" cy="485604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AD660CBF-3D63-4259-971B-955C43ABBEA7}"/>
              </a:ext>
            </a:extLst>
          </p:cNvPr>
          <p:cNvSpPr/>
          <p:nvPr/>
        </p:nvSpPr>
        <p:spPr>
          <a:xfrm>
            <a:off x="6305252" y="4026424"/>
            <a:ext cx="2569116" cy="1323451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Other words that begin with this sound</a:t>
            </a:r>
          </a:p>
        </p:txBody>
      </p:sp>
      <p:pic>
        <p:nvPicPr>
          <p:cNvPr id="15" name="Picture 2" descr="Image result for outer space kids clipart">
            <a:extLst>
              <a:ext uri="{FF2B5EF4-FFF2-40B4-BE49-F238E27FC236}">
                <a16:creationId xmlns:a16="http://schemas.microsoft.com/office/drawing/2014/main" id="{6C8926CE-82B5-493C-9E98-474225CDA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691052" y="5292212"/>
            <a:ext cx="863366" cy="134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433616-7201-4690-BC3E-1402454381AC}"/>
              </a:ext>
            </a:extLst>
          </p:cNvPr>
          <p:cNvSpPr/>
          <p:nvPr/>
        </p:nvSpPr>
        <p:spPr>
          <a:xfrm>
            <a:off x="6634630" y="723524"/>
            <a:ext cx="2239737" cy="309645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E10AB34A-1F6A-4385-BF01-240EF487985D}"/>
              </a:ext>
            </a:extLst>
          </p:cNvPr>
          <p:cNvSpPr/>
          <p:nvPr/>
        </p:nvSpPr>
        <p:spPr>
          <a:xfrm rot="18782467">
            <a:off x="4896304" y="4082289"/>
            <a:ext cx="2316780" cy="524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66630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1266" name="Picture 2" descr="Related image">
            <a:extLst>
              <a:ext uri="{FF2B5EF4-FFF2-40B4-BE49-F238E27FC236}">
                <a16:creationId xmlns:a16="http://schemas.microsoft.com/office/drawing/2014/main" id="{1B70FFAB-AA42-4C7B-A3C9-17624ACD0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9" t="10617" r="4783" b="3932"/>
          <a:stretch/>
        </p:blipFill>
        <p:spPr bwMode="auto">
          <a:xfrm>
            <a:off x="1143000" y="1476193"/>
            <a:ext cx="4224395" cy="485604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AD660CBF-3D63-4259-971B-955C43ABBEA7}"/>
              </a:ext>
            </a:extLst>
          </p:cNvPr>
          <p:cNvSpPr/>
          <p:nvPr/>
        </p:nvSpPr>
        <p:spPr>
          <a:xfrm>
            <a:off x="6305252" y="4026424"/>
            <a:ext cx="2569116" cy="1323451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Other words that begin with this sound</a:t>
            </a:r>
          </a:p>
        </p:txBody>
      </p:sp>
      <p:pic>
        <p:nvPicPr>
          <p:cNvPr id="15" name="Picture 2" descr="Image result for outer space kids clipart">
            <a:extLst>
              <a:ext uri="{FF2B5EF4-FFF2-40B4-BE49-F238E27FC236}">
                <a16:creationId xmlns:a16="http://schemas.microsoft.com/office/drawing/2014/main" id="{6C8926CE-82B5-493C-9E98-474225CDA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691052" y="5292212"/>
            <a:ext cx="863366" cy="134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3433616-7201-4690-BC3E-1402454381AC}"/>
              </a:ext>
            </a:extLst>
          </p:cNvPr>
          <p:cNvSpPr/>
          <p:nvPr/>
        </p:nvSpPr>
        <p:spPr>
          <a:xfrm>
            <a:off x="6634630" y="723524"/>
            <a:ext cx="2239737" cy="309645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E10AB34A-1F6A-4385-BF01-240EF487985D}"/>
              </a:ext>
            </a:extLst>
          </p:cNvPr>
          <p:cNvSpPr/>
          <p:nvPr/>
        </p:nvSpPr>
        <p:spPr>
          <a:xfrm rot="17754251">
            <a:off x="4387896" y="4124389"/>
            <a:ext cx="3143552" cy="524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0711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324140" y="862012"/>
            <a:ext cx="4494566" cy="133358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What is a supernova?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ABFB72E5-CB35-48E3-9729-71F373DD7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091" y="5249433"/>
            <a:ext cx="2057615" cy="119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AD660CBF-3D63-4259-971B-955C43ABBEA7}"/>
              </a:ext>
            </a:extLst>
          </p:cNvPr>
          <p:cNvSpPr/>
          <p:nvPr/>
        </p:nvSpPr>
        <p:spPr>
          <a:xfrm>
            <a:off x="436950" y="2432745"/>
            <a:ext cx="2569116" cy="1323451"/>
          </a:xfrm>
          <a:prstGeom prst="wedgeEllipseCallout">
            <a:avLst>
              <a:gd name="adj1" fmla="val -22577"/>
              <a:gd name="adj2" fmla="val 678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‘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sh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words.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Which words begin with this sound?</a:t>
            </a:r>
          </a:p>
        </p:txBody>
      </p:sp>
      <p:pic>
        <p:nvPicPr>
          <p:cNvPr id="15" name="Picture 2" descr="Image result for outer space kids clipart">
            <a:extLst>
              <a:ext uri="{FF2B5EF4-FFF2-40B4-BE49-F238E27FC236}">
                <a16:creationId xmlns:a16="http://schemas.microsoft.com/office/drawing/2014/main" id="{6C8926CE-82B5-493C-9E98-474225CDA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17163" y="5186704"/>
            <a:ext cx="863366" cy="134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Image result for sh sound words">
            <a:extLst>
              <a:ext uri="{FF2B5EF4-FFF2-40B4-BE49-F238E27FC236}">
                <a16:creationId xmlns:a16="http://schemas.microsoft.com/office/drawing/2014/main" id="{8090C2FE-88EC-44D1-8E28-47AB4907B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7" b="9244"/>
          <a:stretch/>
        </p:blipFill>
        <p:spPr bwMode="auto">
          <a:xfrm>
            <a:off x="3466226" y="927436"/>
            <a:ext cx="5210609" cy="3010618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4CD46E4-6DF7-4896-81EF-74560D229925}"/>
              </a:ext>
            </a:extLst>
          </p:cNvPr>
          <p:cNvSpPr/>
          <p:nvPr/>
        </p:nvSpPr>
        <p:spPr>
          <a:xfrm>
            <a:off x="2481467" y="4284864"/>
            <a:ext cx="6225583" cy="22741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7734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713422F2-7733-4B58-87C4-5602F798A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5" name="Picture 2" descr="Image result for outer space kids clipart">
            <a:extLst>
              <a:ext uri="{FF2B5EF4-FFF2-40B4-BE49-F238E27FC236}">
                <a16:creationId xmlns:a16="http://schemas.microsoft.com/office/drawing/2014/main" id="{6C8926CE-82B5-493C-9E98-474225CDA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319887" y="4103144"/>
            <a:ext cx="1250604" cy="194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Related image">
            <a:extLst>
              <a:ext uri="{FF2B5EF4-FFF2-40B4-BE49-F238E27FC236}">
                <a16:creationId xmlns:a16="http://schemas.microsoft.com/office/drawing/2014/main" id="{90A1B50D-1544-48E3-ADB2-D471174320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3"/>
          <a:stretch/>
        </p:blipFill>
        <p:spPr bwMode="auto">
          <a:xfrm>
            <a:off x="1895920" y="1529754"/>
            <a:ext cx="6934200" cy="4974248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2572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1" y="236172"/>
            <a:ext cx="6252297" cy="3761397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learn today?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CA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Sounds </a:t>
            </a:r>
            <a:r>
              <a:rPr lang="en-CA" sz="2000" dirty="0" err="1">
                <a:latin typeface="Century Gothic" panose="020B0502020202020204" pitchFamily="34" charset="0"/>
              </a:rPr>
              <a:t>e_e</a:t>
            </a: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Identifying and sorting pictures that begin with the same given initial sound</a:t>
            </a:r>
          </a:p>
          <a:p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Reading focus: oral summary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Making connections between text and self/ world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EB2268-9BCB-4F9B-939B-BF7AF799AC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9BA96E-DB57-423E-9F63-64B26167990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W questions about this picture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7312E1-9449-49C6-B2DE-7AEB8D8D1A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8" t="7726" r="11938" b="30598"/>
          <a:stretch/>
        </p:blipFill>
        <p:spPr>
          <a:xfrm>
            <a:off x="2212907" y="728110"/>
            <a:ext cx="5264030" cy="5703129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8215050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8435113D-45B4-4538-BF6F-0602134F72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5" b="13846"/>
          <a:stretch/>
        </p:blipFill>
        <p:spPr>
          <a:xfrm>
            <a:off x="1890344" y="876130"/>
            <a:ext cx="5869489" cy="574259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9969442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7EF6F0-A682-46CE-A298-CB5FC1891B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7436"/>
          <a:stretch/>
        </p:blipFill>
        <p:spPr>
          <a:xfrm>
            <a:off x="0" y="1906643"/>
            <a:ext cx="9144000" cy="4391864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7921600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4DE411-B680-4812-B7AD-153ABD9072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4188"/>
          <a:stretch/>
        </p:blipFill>
        <p:spPr>
          <a:xfrm>
            <a:off x="0" y="1986926"/>
            <a:ext cx="9144000" cy="461460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486956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 descr="A picture containing text&#10;&#10;Description generated with high confidence">
            <a:extLst>
              <a:ext uri="{FF2B5EF4-FFF2-40B4-BE49-F238E27FC236}">
                <a16:creationId xmlns:a16="http://schemas.microsoft.com/office/drawing/2014/main" id="{8A674449-1983-4B50-9F43-6A534A4FFF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7949"/>
          <a:stretch/>
        </p:blipFill>
        <p:spPr>
          <a:xfrm>
            <a:off x="-93052" y="1924227"/>
            <a:ext cx="9144000" cy="4356695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1357887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087BAD-BDFB-4155-AA9A-CDBC5AA52E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8974"/>
          <a:stretch/>
        </p:blipFill>
        <p:spPr>
          <a:xfrm>
            <a:off x="0" y="1959397"/>
            <a:ext cx="9144000" cy="4286356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233540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1093233" y="1314429"/>
            <a:ext cx="3668698" cy="2147791"/>
          </a:xfrm>
          <a:prstGeom prst="wedgeEllipseCallout">
            <a:avLst>
              <a:gd name="adj1" fmla="val -33949"/>
              <a:gd name="adj2" fmla="val 6083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A supernova is the end of a starts life.  It is a magical explosion of gasses.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1757324" y="407656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Wow!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6" name="Picture 2" descr="Image result for what causes a supernova">
            <a:extLst>
              <a:ext uri="{FF2B5EF4-FFF2-40B4-BE49-F238E27FC236}">
                <a16:creationId xmlns:a16="http://schemas.microsoft.com/office/drawing/2014/main" id="{60673AF1-F4D6-4D97-A499-05D5A81FA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245" y="2192215"/>
            <a:ext cx="3853389" cy="2926625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1046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8E507F-5771-418D-A4BC-27409C31BD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5" b="12650"/>
          <a:stretch/>
        </p:blipFill>
        <p:spPr>
          <a:xfrm>
            <a:off x="0" y="1862995"/>
            <a:ext cx="9144000" cy="472011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8578512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20E745-DE27-44AD-B0AC-34C27FFACB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8632"/>
          <a:stretch/>
        </p:blipFill>
        <p:spPr>
          <a:xfrm>
            <a:off x="-37655" y="1986926"/>
            <a:ext cx="9144000" cy="430980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2965025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2A8540-82A1-423A-8A47-176541AC14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8632"/>
          <a:stretch/>
        </p:blipFill>
        <p:spPr>
          <a:xfrm>
            <a:off x="0" y="1947673"/>
            <a:ext cx="9144000" cy="430980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2307442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76CF4F09-4400-4095-A1A4-3299CDC84ED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9316"/>
          <a:stretch/>
        </p:blipFill>
        <p:spPr>
          <a:xfrm>
            <a:off x="-93052" y="2024153"/>
            <a:ext cx="9144000" cy="426291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73646513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A122002F-6E93-494E-BF63-14165E6451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7778"/>
          <a:stretch/>
        </p:blipFill>
        <p:spPr>
          <a:xfrm>
            <a:off x="0" y="1986926"/>
            <a:ext cx="9144000" cy="436841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797183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1231547" y="1481165"/>
            <a:ext cx="3392070" cy="1989977"/>
          </a:xfrm>
          <a:prstGeom prst="wedgeEllipseCallout">
            <a:avLst>
              <a:gd name="adj1" fmla="val -33949"/>
              <a:gd name="adj2" fmla="val 6083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read a story about stars!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1757324" y="407656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Woof!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2050" name="Picture 2" descr="Image result for stars clipart">
            <a:extLst>
              <a:ext uri="{FF2B5EF4-FFF2-40B4-BE49-F238E27FC236}">
                <a16:creationId xmlns:a16="http://schemas.microsoft.com/office/drawing/2014/main" id="{E82BC10A-5158-4CDF-8843-80F6EBDAE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81" y="1529754"/>
            <a:ext cx="4393315" cy="424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970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599E5320-73E0-40AD-83D2-C2F1066C88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6" t="10617" r="12621" b="25299"/>
          <a:stretch/>
        </p:blipFill>
        <p:spPr>
          <a:xfrm>
            <a:off x="2163627" y="651861"/>
            <a:ext cx="5128127" cy="5647091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581738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F3DD8D2-AA1A-44B2-968B-5F8440CBA6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87" b="13505"/>
          <a:stretch/>
        </p:blipFill>
        <p:spPr>
          <a:xfrm>
            <a:off x="2039635" y="728354"/>
            <a:ext cx="5961365" cy="5747368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027959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8C9A4C-456A-427A-8B93-91D659532E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4" b="18120"/>
          <a:stretch/>
        </p:blipFill>
        <p:spPr>
          <a:xfrm>
            <a:off x="0" y="1862995"/>
            <a:ext cx="9144000" cy="434497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733129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449</Words>
  <Application>Microsoft Office PowerPoint</Application>
  <PresentationFormat>On-screen Show (4:3)</PresentationFormat>
  <Paragraphs>95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31</cp:revision>
  <dcterms:created xsi:type="dcterms:W3CDTF">2017-08-14T14:17:10Z</dcterms:created>
  <dcterms:modified xsi:type="dcterms:W3CDTF">2017-08-20T15:57:09Z</dcterms:modified>
</cp:coreProperties>
</file>