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8" r:id="rId3"/>
    <p:sldId id="257" r:id="rId4"/>
    <p:sldId id="258" r:id="rId5"/>
    <p:sldId id="262" r:id="rId6"/>
    <p:sldId id="263" r:id="rId7"/>
    <p:sldId id="264" r:id="rId8"/>
    <p:sldId id="265" r:id="rId9"/>
    <p:sldId id="266" r:id="rId10"/>
    <p:sldId id="261" r:id="rId11"/>
    <p:sldId id="260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67B61B-ADCA-438B-A89F-7DF065900542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4665AD-8388-4F5A-BF84-A543612741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225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think of our own word families.</a:t>
            </a:r>
            <a:r>
              <a:rPr lang="en-US" baseline="0" dirty="0" smtClean="0"/>
              <a:t> Which have we learned so far?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665AD-8388-4F5A-BF84-A5436127410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417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Let’s make our own luggage tags! Name</a:t>
            </a:r>
            <a:r>
              <a:rPr lang="en-US" baseline="0" dirty="0" smtClean="0"/>
              <a:t> and a quote that you feel connected to.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4665AD-8388-4F5A-BF84-A5436127410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1221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84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102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796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07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089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26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70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398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17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876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D4D17-E76C-4A6A-AEC2-4BC43DE12291}" type="datetimeFigureOut">
              <a:rPr lang="en-US" smtClean="0"/>
              <a:t>6/2/2017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DE3E7-3D59-43B0-9B50-09B1FEFC2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871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042987"/>
            <a:ext cx="9144000" cy="581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1" y="152400"/>
            <a:ext cx="7772400" cy="1470025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n w="38100">
                  <a:solidFill>
                    <a:schemeClr val="accent1"/>
                  </a:solidFill>
                </a:ln>
              </a:rPr>
              <a:t>Safety While Traveling</a:t>
            </a:r>
            <a:endParaRPr lang="en-US" sz="6000" b="1" dirty="0">
              <a:ln w="38100">
                <a:solidFill>
                  <a:schemeClr val="accent1"/>
                </a:solidFill>
              </a:ln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1371600"/>
            <a:ext cx="6400800" cy="609600"/>
          </a:xfrm>
        </p:spPr>
        <p:txBody>
          <a:bodyPr/>
          <a:lstStyle/>
          <a:p>
            <a:r>
              <a:rPr lang="en-US" dirty="0" smtClean="0"/>
              <a:t>Unit 8: Lesson 10</a:t>
            </a:r>
            <a:endParaRPr lang="en-US" dirty="0"/>
          </a:p>
        </p:txBody>
      </p:sp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24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9" t="2200" r="3829" b="515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9878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34636"/>
            <a:ext cx="9123218" cy="6823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4224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6" b="12779"/>
          <a:stretch/>
        </p:blipFill>
        <p:spPr bwMode="auto">
          <a:xfrm>
            <a:off x="83127" y="13856"/>
            <a:ext cx="8298873" cy="6844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8382000" y="0"/>
            <a:ext cx="762000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6180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16"/>
          <a:stretch/>
        </p:blipFill>
        <p:spPr bwMode="auto">
          <a:xfrm>
            <a:off x="0" y="13855"/>
            <a:ext cx="9144000" cy="6844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858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05"/>
          <a:stretch/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0153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96334"/>
            <a:ext cx="922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Let’s Write some Travel Safety Rules using these items to help</a:t>
            </a:r>
            <a:endParaRPr lang="en-US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7543800" y="6400800"/>
            <a:ext cx="1600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3900" y="68262"/>
            <a:ext cx="690937" cy="25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8361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7"/>
          <a:stretch/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221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709"/>
            <a:ext cx="9144000" cy="6885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376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7535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5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0"/>
            <a:ext cx="466205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Image result for rosedale academ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51875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n w="28575" cmpd="sng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We Will be Learning About:</a:t>
            </a:r>
            <a:endParaRPr lang="en-US" sz="5400" b="1" dirty="0">
              <a:ln w="28575" cmpd="sng"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600" b="1" dirty="0" smtClean="0"/>
              <a:t>Reviewing all the word families that we have learned</a:t>
            </a:r>
          </a:p>
          <a:p>
            <a:r>
              <a:rPr lang="en-US" sz="3600" b="1" dirty="0" smtClean="0"/>
              <a:t>Boosting vocabulary</a:t>
            </a:r>
          </a:p>
          <a:p>
            <a:r>
              <a:rPr lang="en-US" sz="3600" b="1" dirty="0" smtClean="0"/>
              <a:t>Writing Sentences</a:t>
            </a:r>
          </a:p>
          <a:p>
            <a:r>
              <a:rPr lang="en-US" sz="3600" b="1" dirty="0" smtClean="0"/>
              <a:t>Safety while traveling </a:t>
            </a:r>
          </a:p>
          <a:p>
            <a:r>
              <a:rPr lang="en-US" sz="3600" b="1" dirty="0" smtClean="0"/>
              <a:t>Writing travel hang tags for our suitcases</a:t>
            </a:r>
          </a:p>
          <a:p>
            <a:r>
              <a:rPr lang="en-US" sz="3600" b="1" dirty="0" smtClean="0"/>
              <a:t>Idiom of the day</a:t>
            </a:r>
            <a:endParaRPr lang="en-US" sz="3600" b="1" dirty="0"/>
          </a:p>
        </p:txBody>
      </p:sp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7361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5400"/>
            <a:ext cx="91440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loud Callout 3"/>
          <p:cNvSpPr/>
          <p:nvPr/>
        </p:nvSpPr>
        <p:spPr>
          <a:xfrm flipH="1">
            <a:off x="29029" y="0"/>
            <a:ext cx="6019801" cy="3124200"/>
          </a:xfrm>
          <a:prstGeom prst="cloudCallou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We reviewed the word families and vocabulary we’ve been learning, looked about safety while traveling and wrote all about me luggage tags!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106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391"/>
            <a:ext cx="9067800" cy="6758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590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599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711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4311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678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161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" y="0"/>
            <a:ext cx="913014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Image result for rosedale acade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618" y="68262"/>
            <a:ext cx="1283219" cy="47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070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110</Words>
  <Application>Microsoft Office PowerPoint</Application>
  <PresentationFormat>On-screen Show (4:3)</PresentationFormat>
  <Paragraphs>15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Safety While Traveling</vt:lpstr>
      <vt:lpstr>We Will be Learning About: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AutoBVT</dc:creator>
  <cp:lastModifiedBy>AutoBVT</cp:lastModifiedBy>
  <cp:revision>9</cp:revision>
  <dcterms:created xsi:type="dcterms:W3CDTF">2017-06-02T16:52:56Z</dcterms:created>
  <dcterms:modified xsi:type="dcterms:W3CDTF">2017-06-02T17:33:47Z</dcterms:modified>
</cp:coreProperties>
</file>