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9" r:id="rId4"/>
    <p:sldId id="260" r:id="rId5"/>
    <p:sldId id="261" r:id="rId6"/>
    <p:sldId id="262" r:id="rId7"/>
    <p:sldId id="268" r:id="rId8"/>
    <p:sldId id="263" r:id="rId9"/>
    <p:sldId id="264" r:id="rId10"/>
    <p:sldId id="265" r:id="rId11"/>
    <p:sldId id="267" r:id="rId12"/>
    <p:sldId id="266" r:id="rId13"/>
    <p:sldId id="269" r:id="rId14"/>
    <p:sldId id="270" r:id="rId15"/>
    <p:sldId id="271" r:id="rId16"/>
    <p:sldId id="272" r:id="rId17"/>
    <p:sldId id="275" r:id="rId18"/>
    <p:sldId id="273" r:id="rId19"/>
    <p:sldId id="276" r:id="rId20"/>
    <p:sldId id="277" r:id="rId21"/>
    <p:sldId id="274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183129-E0C7-4E33-89FC-A78547BA1BD0}" type="datetimeFigureOut">
              <a:rPr lang="en-US" smtClean="0"/>
              <a:t>6/2/2017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0A1CF2-4B04-478B-9402-A7DBF722C8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1129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https://www.youtube.com/watch?v=AxInWagSaA0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0A1CF2-4B04-478B-9402-A7DBF722C81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91676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https://www.youtube.com/watch?v=nBQ8dU0KPtg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0A1CF2-4B04-478B-9402-A7DBF722C81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49483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https://www.youtube.com/watch?v=M2H29fRVqf8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0A1CF2-4B04-478B-9402-A7DBF722C81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94041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Try 4 different starters, which worked the best?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0A1CF2-4B04-478B-9402-A7DBF722C81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44302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https://www.youtube.com/watch?v=GJMQWNd1TT8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0A1CF2-4B04-478B-9402-A7DBF722C810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4260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Try 4 different endings!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0A1CF2-4B04-478B-9402-A7DBF722C810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54609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https://www.youtube.com/watch?v=HLcjb0t6SRI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0A1CF2-4B04-478B-9402-A7DBF722C810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02487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https://www.youtube.com/watch?v=D_f-e4OhHU8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0A1CF2-4B04-478B-9402-A7DBF722C810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75725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B9C8D-BE46-4E9A-B63D-04630A604C23}" type="datetimeFigureOut">
              <a:rPr lang="en-US" smtClean="0"/>
              <a:t>6/2/2017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5D06-C7FB-43E5-9506-D18CE17F04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601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B9C8D-BE46-4E9A-B63D-04630A604C23}" type="datetimeFigureOut">
              <a:rPr lang="en-US" smtClean="0"/>
              <a:t>6/2/2017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5D06-C7FB-43E5-9506-D18CE17F04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4329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B9C8D-BE46-4E9A-B63D-04630A604C23}" type="datetimeFigureOut">
              <a:rPr lang="en-US" smtClean="0"/>
              <a:t>6/2/2017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5D06-C7FB-43E5-9506-D18CE17F04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14935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B9C8D-BE46-4E9A-B63D-04630A604C23}" type="datetimeFigureOut">
              <a:rPr lang="en-US" smtClean="0"/>
              <a:t>6/2/2017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5D06-C7FB-43E5-9506-D18CE17F04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7227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B9C8D-BE46-4E9A-B63D-04630A604C23}" type="datetimeFigureOut">
              <a:rPr lang="en-US" smtClean="0"/>
              <a:t>6/2/2017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5D06-C7FB-43E5-9506-D18CE17F04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67256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B9C8D-BE46-4E9A-B63D-04630A604C23}" type="datetimeFigureOut">
              <a:rPr lang="en-US" smtClean="0"/>
              <a:t>6/2/2017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5D06-C7FB-43E5-9506-D18CE17F04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90073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B9C8D-BE46-4E9A-B63D-04630A604C23}" type="datetimeFigureOut">
              <a:rPr lang="en-US" smtClean="0"/>
              <a:t>6/2/2017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5D06-C7FB-43E5-9506-D18CE17F04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9513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B9C8D-BE46-4E9A-B63D-04630A604C23}" type="datetimeFigureOut">
              <a:rPr lang="en-US" smtClean="0"/>
              <a:t>6/2/2017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5D06-C7FB-43E5-9506-D18CE17F04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6085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B9C8D-BE46-4E9A-B63D-04630A604C23}" type="datetimeFigureOut">
              <a:rPr lang="en-US" smtClean="0"/>
              <a:t>6/2/2017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5D06-C7FB-43E5-9506-D18CE17F04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45731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B9C8D-BE46-4E9A-B63D-04630A604C23}" type="datetimeFigureOut">
              <a:rPr lang="en-US" smtClean="0"/>
              <a:t>6/2/2017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5D06-C7FB-43E5-9506-D18CE17F04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1223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B9C8D-BE46-4E9A-B63D-04630A604C23}" type="datetimeFigureOut">
              <a:rPr lang="en-US" smtClean="0"/>
              <a:t>6/2/2017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5D06-C7FB-43E5-9506-D18CE17F04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6748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8B9C8D-BE46-4E9A-B63D-04630A604C23}" type="datetimeFigureOut">
              <a:rPr lang="en-US" smtClean="0"/>
              <a:t>6/2/2017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1D5D06-C7FB-43E5-9506-D18CE17F04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2100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0" y="6248400"/>
            <a:ext cx="6400800" cy="4572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Unit 8: Lesson 11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90055"/>
            <a:ext cx="127952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685800"/>
            <a:ext cx="8975725" cy="5529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2243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90055"/>
            <a:ext cx="127952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92534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082"/>
            <a:ext cx="9144000" cy="67227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90055"/>
            <a:ext cx="127952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707642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388"/>
            <a:ext cx="9144000" cy="6753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90055"/>
            <a:ext cx="127952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017654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40"/>
          <a:stretch/>
        </p:blipFill>
        <p:spPr bwMode="auto">
          <a:xfrm>
            <a:off x="0" y="-13856"/>
            <a:ext cx="9144000" cy="68718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90055"/>
            <a:ext cx="127952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702203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"/>
            <a:ext cx="4800600" cy="655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ight Arrow 4"/>
          <p:cNvSpPr/>
          <p:nvPr/>
        </p:nvSpPr>
        <p:spPr>
          <a:xfrm>
            <a:off x="5015345" y="1835727"/>
            <a:ext cx="4114800" cy="1447800"/>
          </a:xfrm>
          <a:prstGeom prst="rightArrow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Arrow 6"/>
          <p:cNvSpPr/>
          <p:nvPr/>
        </p:nvSpPr>
        <p:spPr>
          <a:xfrm>
            <a:off x="5043054" y="225136"/>
            <a:ext cx="4114800" cy="1447800"/>
          </a:xfrm>
          <a:prstGeom prst="rightArrow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Arrow 7"/>
          <p:cNvSpPr/>
          <p:nvPr/>
        </p:nvSpPr>
        <p:spPr>
          <a:xfrm>
            <a:off x="5001491" y="3508664"/>
            <a:ext cx="4114800" cy="1447800"/>
          </a:xfrm>
          <a:prstGeom prst="rightArrow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/>
          <p:cNvSpPr/>
          <p:nvPr/>
        </p:nvSpPr>
        <p:spPr>
          <a:xfrm>
            <a:off x="5022273" y="5105400"/>
            <a:ext cx="4114800" cy="1447800"/>
          </a:xfrm>
          <a:prstGeom prst="rightArrow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90055"/>
            <a:ext cx="127952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31296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90055"/>
            <a:ext cx="127952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004176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52400"/>
            <a:ext cx="8839200" cy="6629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90055"/>
            <a:ext cx="127952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344364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2400"/>
            <a:ext cx="9144000" cy="655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90055"/>
            <a:ext cx="127952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382222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8686800" cy="6155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90055"/>
            <a:ext cx="127952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86032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28600"/>
            <a:ext cx="8686800" cy="647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90055"/>
            <a:ext cx="127952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526429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Today we will be learning to: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6868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5400" b="1" dirty="0" smtClean="0"/>
              <a:t>Write a personal short story!</a:t>
            </a:r>
            <a:endParaRPr lang="en-US" sz="54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828800"/>
            <a:ext cx="8839199" cy="4814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90055"/>
            <a:ext cx="127952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422093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28600"/>
            <a:ext cx="8686800" cy="647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90055"/>
            <a:ext cx="127952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27813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49382"/>
            <a:ext cx="8610600" cy="6324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90055"/>
            <a:ext cx="127952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800025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16291" cy="198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5" y="1981200"/>
            <a:ext cx="9102436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own Arrow 3"/>
          <p:cNvSpPr/>
          <p:nvPr/>
        </p:nvSpPr>
        <p:spPr>
          <a:xfrm>
            <a:off x="1295400" y="1399309"/>
            <a:ext cx="2133600" cy="2514600"/>
          </a:xfrm>
          <a:prstGeom prst="down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76200"/>
            <a:ext cx="127952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56039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"/>
            <a:ext cx="8763000" cy="655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90055"/>
            <a:ext cx="127952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78580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0" y="4953000"/>
            <a:ext cx="9144000" cy="1905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tx2">
                    <a:lumMod val="50000"/>
                  </a:schemeClr>
                </a:solidFill>
              </a:rPr>
              <a:t>Once we pick our topic from our brainstorming sheet, we need to create a STORYBOARD. A storyboard, tells the main events of the story in the order they happened.</a:t>
            </a:r>
            <a:endParaRPr lang="en-US" sz="3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90055"/>
            <a:ext cx="127952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442354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09800"/>
            <a:ext cx="9144000" cy="464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ound Same Side Corner Rectangle 3"/>
          <p:cNvSpPr/>
          <p:nvPr/>
        </p:nvSpPr>
        <p:spPr>
          <a:xfrm>
            <a:off x="0" y="0"/>
            <a:ext cx="2971800" cy="2209800"/>
          </a:xfrm>
          <a:prstGeom prst="round2Same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 Same Side Corner Rectangle 5"/>
          <p:cNvSpPr/>
          <p:nvPr/>
        </p:nvSpPr>
        <p:spPr>
          <a:xfrm>
            <a:off x="3086100" y="6927"/>
            <a:ext cx="2971800" cy="2209800"/>
          </a:xfrm>
          <a:prstGeom prst="round2Same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 Same Side Corner Rectangle 6"/>
          <p:cNvSpPr/>
          <p:nvPr/>
        </p:nvSpPr>
        <p:spPr>
          <a:xfrm>
            <a:off x="6172200" y="0"/>
            <a:ext cx="2971800" cy="2209800"/>
          </a:xfrm>
          <a:prstGeom prst="round2Same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90055"/>
            <a:ext cx="127952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23602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90055"/>
            <a:ext cx="127952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337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2162" y="90055"/>
            <a:ext cx="639763" cy="23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142295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27"/>
            <a:ext cx="4676775" cy="6851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ight Arrow 3"/>
          <p:cNvSpPr/>
          <p:nvPr/>
        </p:nvSpPr>
        <p:spPr>
          <a:xfrm>
            <a:off x="4876800" y="228600"/>
            <a:ext cx="4114800" cy="1447800"/>
          </a:xfrm>
          <a:prstGeom prst="rightArrow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Arrow 6"/>
          <p:cNvSpPr/>
          <p:nvPr/>
        </p:nvSpPr>
        <p:spPr>
          <a:xfrm>
            <a:off x="4876800" y="1828800"/>
            <a:ext cx="4114800" cy="1447800"/>
          </a:xfrm>
          <a:prstGeom prst="rightArrow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Arrow 7"/>
          <p:cNvSpPr/>
          <p:nvPr/>
        </p:nvSpPr>
        <p:spPr>
          <a:xfrm>
            <a:off x="4876800" y="3432463"/>
            <a:ext cx="4114800" cy="1447800"/>
          </a:xfrm>
          <a:prstGeom prst="rightArrow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/>
          <p:cNvSpPr/>
          <p:nvPr/>
        </p:nvSpPr>
        <p:spPr>
          <a:xfrm>
            <a:off x="4862945" y="5105400"/>
            <a:ext cx="4114800" cy="1447800"/>
          </a:xfrm>
          <a:prstGeom prst="rightArrow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90055"/>
            <a:ext cx="127952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62634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92</Words>
  <Application>Microsoft Office PowerPoint</Application>
  <PresentationFormat>On-screen Show (4:3)</PresentationFormat>
  <Paragraphs>20</Paragraphs>
  <Slides>21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PowerPoint Presentation</vt:lpstr>
      <vt:lpstr>Today we will be learning to: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AutoBVT</dc:creator>
  <cp:lastModifiedBy>AutoBVT</cp:lastModifiedBy>
  <cp:revision>8</cp:revision>
  <dcterms:created xsi:type="dcterms:W3CDTF">2017-06-02T17:36:34Z</dcterms:created>
  <dcterms:modified xsi:type="dcterms:W3CDTF">2017-06-02T18:21:03Z</dcterms:modified>
</cp:coreProperties>
</file>