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FDCE0F3-A2B5-4702-AD9C-DDF8E1F90BA9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008AA75-26B0-4A63-B7D8-2917E814E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9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81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419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9728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294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5706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7469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801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9527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568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3094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3652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4E9D5-6E48-473D-90D1-E2022975BA24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20CE2-F85D-48E7-8BBE-4C5610B4C98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379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844824"/>
            <a:ext cx="6538970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0" b="1" dirty="0" smtClean="0">
                <a:ln w="25400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REVIEW</a:t>
            </a:r>
          </a:p>
          <a:p>
            <a:pPr algn="ctr"/>
            <a:r>
              <a:rPr lang="en-US" sz="3600" b="1" dirty="0" smtClean="0">
                <a:ln w="25400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Unit 8: Lesson 12</a:t>
            </a:r>
            <a:endParaRPr lang="en-US" sz="3600" b="1" dirty="0">
              <a:ln w="25400" cmpd="sng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254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476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2"/>
            <a:ext cx="9144000" cy="672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569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0"/>
          <a:stretch/>
        </p:blipFill>
        <p:spPr bwMode="auto">
          <a:xfrm>
            <a:off x="0" y="-13856"/>
            <a:ext cx="9144000" cy="687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629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102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190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267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5157192"/>
            <a:ext cx="914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Look around your kitchen. What do you see that is small? Are there other words that mean small? Words with similar meanings are synonyms. </a:t>
            </a:r>
            <a:endParaRPr lang="en-CA" sz="32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03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" y="5041116"/>
            <a:ext cx="9144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Baby means small. Baby carrots are much smaller than the carrots that grow in the garden. They are cut before they go to the store. </a:t>
            </a:r>
            <a:endParaRPr lang="en-CA" sz="32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477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013176"/>
            <a:ext cx="8892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Little means small. Grapes are little. They grow on vines. Many little grapes together make a bunch. </a:t>
            </a:r>
            <a:endParaRPr lang="en-CA" sz="36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994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229200"/>
            <a:ext cx="8964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Miniature means small. Miniature marshmallows are smaller than regular marshmallows. Many fit in a mug of hot cocoa</a:t>
            </a:r>
            <a:r>
              <a:rPr lang="en-CA" sz="3200" b="1" dirty="0" smtClean="0">
                <a:solidFill>
                  <a:schemeClr val="bg1"/>
                </a:solidFill>
              </a:rPr>
              <a:t>. </a:t>
            </a:r>
            <a:endParaRPr lang="en-CA" sz="32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5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660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7" y="4941168"/>
            <a:ext cx="88204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Tiny means small. Peas are tiny. They grow inside a pod. Many tiny peas can fit inside a pod. </a:t>
            </a:r>
            <a:endParaRPr lang="en-CA" sz="36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349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68"/>
            <a:ext cx="9144000" cy="683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3" y="5085184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Itsy-bitsy means small. Strawberries are one of the only fruits with seeds on the outside. Itsy-bitsy strawberry seeds are so small we can eat them. </a:t>
            </a:r>
            <a:endParaRPr lang="en-CA" sz="32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114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4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755" y="5157192"/>
            <a:ext cx="8964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Microscopic means small. Germs are microscopic. They are too small to see. We use microscopes to see and learn about germs. </a:t>
            </a:r>
            <a:endParaRPr lang="en-CA" sz="32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807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120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605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7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64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8"/>
            <a:ext cx="9144000" cy="677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340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7463"/>
            <a:ext cx="91265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425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80312" y="6381328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183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596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68760"/>
            <a:ext cx="8839199" cy="537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1" y="188640"/>
            <a:ext cx="901065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950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180</Words>
  <Application>Microsoft Office PowerPoint</Application>
  <PresentationFormat>On-screen Show (4:3)</PresentationFormat>
  <Paragraphs>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AutoBVT</cp:lastModifiedBy>
  <cp:revision>5</cp:revision>
  <cp:lastPrinted>2017-06-12T14:01:14Z</cp:lastPrinted>
  <dcterms:created xsi:type="dcterms:W3CDTF">2017-07-12T22:08:09Z</dcterms:created>
  <dcterms:modified xsi:type="dcterms:W3CDTF">2017-06-12T14:09:50Z</dcterms:modified>
</cp:coreProperties>
</file>