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2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0" autoAdjust="0"/>
    <p:restoredTop sz="94660"/>
  </p:normalViewPr>
  <p:slideViewPr>
    <p:cSldViewPr>
      <p:cViewPr>
        <p:scale>
          <a:sx n="75" d="100"/>
          <a:sy n="75" d="100"/>
        </p:scale>
        <p:origin x="-122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diagrams/_rels/data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diagrams/_rels/drawing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D8F44C-2659-4A85-9055-4B04C5EEB84F}" type="doc">
      <dgm:prSet loTypeId="urn:microsoft.com/office/officeart/2008/layout/CaptionedPictures" loCatId="picture" qsTypeId="urn:microsoft.com/office/officeart/2005/8/quickstyle/simple1" qsCatId="simple" csTypeId="urn:microsoft.com/office/officeart/2005/8/colors/accent6_5" csCatId="accent6" phldr="1"/>
      <dgm:spPr/>
      <dgm:t>
        <a:bodyPr/>
        <a:lstStyle/>
        <a:p>
          <a:endParaRPr lang="en-CA"/>
        </a:p>
      </dgm:t>
    </dgm:pt>
    <dgm:pt modelId="{CF39D213-6F83-42B5-BF83-2A089247021A}">
      <dgm:prSet phldrT="[Text]"/>
      <dgm:spPr/>
      <dgm:t>
        <a:bodyPr/>
        <a:lstStyle/>
        <a:p>
          <a:r>
            <a:rPr lang="en-CA" dirty="0" smtClean="0"/>
            <a:t>Reviewing  “VE”</a:t>
          </a:r>
          <a:endParaRPr lang="en-CA" dirty="0"/>
        </a:p>
      </dgm:t>
    </dgm:pt>
    <dgm:pt modelId="{1C6000D4-D81A-4ADA-A7C1-B02676ECC776}" type="parTrans" cxnId="{B90B8073-4B5B-405D-9ABA-30A9A59C72D8}">
      <dgm:prSet/>
      <dgm:spPr/>
      <dgm:t>
        <a:bodyPr/>
        <a:lstStyle/>
        <a:p>
          <a:endParaRPr lang="en-CA"/>
        </a:p>
      </dgm:t>
    </dgm:pt>
    <dgm:pt modelId="{81BE08E1-49E6-4F9A-B4AA-B6003333B426}" type="sibTrans" cxnId="{B90B8073-4B5B-405D-9ABA-30A9A59C72D8}">
      <dgm:prSet/>
      <dgm:spPr/>
      <dgm:t>
        <a:bodyPr/>
        <a:lstStyle/>
        <a:p>
          <a:endParaRPr lang="en-CA"/>
        </a:p>
      </dgm:t>
    </dgm:pt>
    <dgm:pt modelId="{2FB220C8-EFC0-4690-9B48-B7C499DB8D38}">
      <dgm:prSet phldrT="[Text]"/>
      <dgm:spPr/>
      <dgm:t>
        <a:bodyPr/>
        <a:lstStyle/>
        <a:p>
          <a:endParaRPr lang="en-CA" dirty="0"/>
        </a:p>
      </dgm:t>
    </dgm:pt>
    <dgm:pt modelId="{2E768688-BEDA-4107-B90F-9BA34A6BAC95}" type="parTrans" cxnId="{3B5CFDED-2949-415E-A3B6-839F66F7117A}">
      <dgm:prSet/>
      <dgm:spPr/>
      <dgm:t>
        <a:bodyPr/>
        <a:lstStyle/>
        <a:p>
          <a:endParaRPr lang="en-CA"/>
        </a:p>
      </dgm:t>
    </dgm:pt>
    <dgm:pt modelId="{4F3249CC-3575-4D61-B658-98ED5038870D}" type="sibTrans" cxnId="{3B5CFDED-2949-415E-A3B6-839F66F7117A}">
      <dgm:prSet/>
      <dgm:spPr/>
      <dgm:t>
        <a:bodyPr/>
        <a:lstStyle/>
        <a:p>
          <a:endParaRPr lang="en-CA"/>
        </a:p>
      </dgm:t>
    </dgm:pt>
    <dgm:pt modelId="{7198FE63-B083-464A-8E38-D993306B2708}">
      <dgm:prSet phldrT="[Text]"/>
      <dgm:spPr/>
      <dgm:t>
        <a:bodyPr/>
        <a:lstStyle/>
        <a:p>
          <a:r>
            <a:rPr lang="en-CA" dirty="0" smtClean="0"/>
            <a:t>Synonyms for “HOT”</a:t>
          </a:r>
          <a:endParaRPr lang="en-CA" dirty="0"/>
        </a:p>
      </dgm:t>
    </dgm:pt>
    <dgm:pt modelId="{4DE2CC78-DFA0-465F-A3B6-CE66FFF963ED}" type="parTrans" cxnId="{12ADF824-0CE2-47C1-98B8-5AA88B7AE0F0}">
      <dgm:prSet/>
      <dgm:spPr/>
      <dgm:t>
        <a:bodyPr/>
        <a:lstStyle/>
        <a:p>
          <a:endParaRPr lang="en-CA"/>
        </a:p>
      </dgm:t>
    </dgm:pt>
    <dgm:pt modelId="{9AA0A32F-7378-4C75-B20C-F7DFCF38838C}" type="sibTrans" cxnId="{12ADF824-0CE2-47C1-98B8-5AA88B7AE0F0}">
      <dgm:prSet/>
      <dgm:spPr/>
      <dgm:t>
        <a:bodyPr/>
        <a:lstStyle/>
        <a:p>
          <a:endParaRPr lang="en-CA"/>
        </a:p>
      </dgm:t>
    </dgm:pt>
    <dgm:pt modelId="{C9EA662C-0E84-403F-AE19-70F5704E4014}">
      <dgm:prSet phldrT="[Text]"/>
      <dgm:spPr/>
      <dgm:t>
        <a:bodyPr/>
        <a:lstStyle/>
        <a:p>
          <a:endParaRPr lang="en-CA" dirty="0"/>
        </a:p>
      </dgm:t>
    </dgm:pt>
    <dgm:pt modelId="{530A50B2-F4DF-4AA5-B433-BB02CF665709}" type="parTrans" cxnId="{70E68428-E888-492B-B13D-2EA125259BFC}">
      <dgm:prSet/>
      <dgm:spPr/>
      <dgm:t>
        <a:bodyPr/>
        <a:lstStyle/>
        <a:p>
          <a:endParaRPr lang="en-CA"/>
        </a:p>
      </dgm:t>
    </dgm:pt>
    <dgm:pt modelId="{7427953B-CCB1-4A58-83BB-CE3D5F0DCCA0}" type="sibTrans" cxnId="{70E68428-E888-492B-B13D-2EA125259BFC}">
      <dgm:prSet/>
      <dgm:spPr/>
      <dgm:t>
        <a:bodyPr/>
        <a:lstStyle/>
        <a:p>
          <a:endParaRPr lang="en-CA"/>
        </a:p>
      </dgm:t>
    </dgm:pt>
    <dgm:pt modelId="{249441CC-A8A2-4889-8F7B-FA1E8BDF5AD3}">
      <dgm:prSet phldrT="[Text]"/>
      <dgm:spPr/>
      <dgm:t>
        <a:bodyPr/>
        <a:lstStyle/>
        <a:p>
          <a:r>
            <a:rPr lang="en-CA" dirty="0" smtClean="0"/>
            <a:t>Simple Future Tense</a:t>
          </a:r>
          <a:endParaRPr lang="en-CA" dirty="0"/>
        </a:p>
      </dgm:t>
    </dgm:pt>
    <dgm:pt modelId="{4F38FD7B-CF71-4414-8E9E-10DF0334839B}" type="parTrans" cxnId="{27E34081-717C-4965-9E34-9ADA6A21840E}">
      <dgm:prSet/>
      <dgm:spPr/>
      <dgm:t>
        <a:bodyPr/>
        <a:lstStyle/>
        <a:p>
          <a:endParaRPr lang="en-CA"/>
        </a:p>
      </dgm:t>
    </dgm:pt>
    <dgm:pt modelId="{710FD0BA-EDBC-427E-BC51-5F14ADBF8D0B}" type="sibTrans" cxnId="{27E34081-717C-4965-9E34-9ADA6A21840E}">
      <dgm:prSet/>
      <dgm:spPr/>
      <dgm:t>
        <a:bodyPr/>
        <a:lstStyle/>
        <a:p>
          <a:endParaRPr lang="en-CA"/>
        </a:p>
      </dgm:t>
    </dgm:pt>
    <dgm:pt modelId="{11B9C256-0338-4B4C-9132-69455908BA06}">
      <dgm:prSet phldrT="[Text]"/>
      <dgm:spPr/>
      <dgm:t>
        <a:bodyPr/>
        <a:lstStyle/>
        <a:p>
          <a:endParaRPr lang="en-CA" dirty="0"/>
        </a:p>
      </dgm:t>
    </dgm:pt>
    <dgm:pt modelId="{974BA09A-0685-4235-A7EE-3B4E2B6C24AE}" type="sibTrans" cxnId="{AB90D166-8540-4499-9B41-DE90AA34BB4F}">
      <dgm:prSet/>
      <dgm:spPr/>
      <dgm:t>
        <a:bodyPr/>
        <a:lstStyle/>
        <a:p>
          <a:endParaRPr lang="en-CA"/>
        </a:p>
      </dgm:t>
    </dgm:pt>
    <dgm:pt modelId="{A870AFCE-9086-4EEF-8CCA-87A49F4B4D79}" type="parTrans" cxnId="{AB90D166-8540-4499-9B41-DE90AA34BB4F}">
      <dgm:prSet/>
      <dgm:spPr/>
      <dgm:t>
        <a:bodyPr/>
        <a:lstStyle/>
        <a:p>
          <a:endParaRPr lang="en-CA"/>
        </a:p>
      </dgm:t>
    </dgm:pt>
    <dgm:pt modelId="{514915C2-3D75-4B24-B115-F5769C353F5E}" type="pres">
      <dgm:prSet presAssocID="{29D8F44C-2659-4A85-9055-4B04C5EEB84F}" presName="Name0" presStyleCnt="0">
        <dgm:presLayoutVars>
          <dgm:chMax/>
          <dgm:chPref/>
          <dgm:dir/>
        </dgm:presLayoutVars>
      </dgm:prSet>
      <dgm:spPr/>
    </dgm:pt>
    <dgm:pt modelId="{D36AB684-F3CA-453D-9F34-E8D2BE0BCCBB}" type="pres">
      <dgm:prSet presAssocID="{11B9C256-0338-4B4C-9132-69455908BA06}" presName="composite" presStyleCnt="0">
        <dgm:presLayoutVars>
          <dgm:chMax val="1"/>
          <dgm:chPref val="1"/>
        </dgm:presLayoutVars>
      </dgm:prSet>
      <dgm:spPr/>
    </dgm:pt>
    <dgm:pt modelId="{4819A9F8-4F93-400D-A947-B141B0BC4596}" type="pres">
      <dgm:prSet presAssocID="{11B9C256-0338-4B4C-9132-69455908BA06}" presName="Accent" presStyleLbl="trAlignAcc1" presStyleIdx="0" presStyleCnt="3">
        <dgm:presLayoutVars>
          <dgm:chMax val="0"/>
          <dgm:chPref val="0"/>
        </dgm:presLayoutVars>
      </dgm:prSet>
      <dgm:spPr/>
    </dgm:pt>
    <dgm:pt modelId="{283E41DE-0257-4671-8E0B-D06B8C235CF6}" type="pres">
      <dgm:prSet presAssocID="{11B9C256-0338-4B4C-9132-69455908BA06}" presName="Image" presStyleLbl="alignImgPlace1" presStyleIdx="0" presStyleCnt="3">
        <dgm:presLayoutVars>
          <dgm:chMax val="0"/>
          <dgm:chPref val="0"/>
        </dgm:presLayoutVars>
      </dgm:prSet>
      <dgm:spPr>
        <a:blipFill rotWithShape="1">
          <a:blip xmlns:r="http://schemas.openxmlformats.org/officeDocument/2006/relationships" r:embed="rId1"/>
          <a:stretch>
            <a:fillRect/>
          </a:stretch>
        </a:blipFill>
      </dgm:spPr>
    </dgm:pt>
    <dgm:pt modelId="{0F9265B8-9E94-44FB-9288-76D9B49806B8}" type="pres">
      <dgm:prSet presAssocID="{11B9C256-0338-4B4C-9132-69455908BA06}" presName="ChildComposite" presStyleCnt="0"/>
      <dgm:spPr/>
    </dgm:pt>
    <dgm:pt modelId="{BAA50F4E-E098-4D8B-86B7-EBB489B3A8F5}" type="pres">
      <dgm:prSet presAssocID="{11B9C256-0338-4B4C-9132-69455908BA06}" presName="Child" presStyleLbl="node1" presStyleIdx="0" presStyleCnt="3" custLinFactNeighborX="-1029" custLinFactNeighborY="-34759">
        <dgm:presLayoutVars>
          <dgm:chMax val="0"/>
          <dgm:chPref val="0"/>
          <dgm:bulletEnabled val="1"/>
        </dgm:presLayoutVars>
      </dgm:prSet>
      <dgm:spPr/>
      <dgm:t>
        <a:bodyPr/>
        <a:lstStyle/>
        <a:p>
          <a:endParaRPr lang="en-CA"/>
        </a:p>
      </dgm:t>
    </dgm:pt>
    <dgm:pt modelId="{78F757CE-5569-4E33-B53B-CA59F81EB8F1}" type="pres">
      <dgm:prSet presAssocID="{11B9C256-0338-4B4C-9132-69455908BA06}" presName="Parent" presStyleLbl="revTx" presStyleIdx="0" presStyleCnt="3" custFlipVert="1" custFlipHor="1" custScaleX="6703" custScaleY="23622" custLinFactY="211140" custLinFactNeighborX="661" custLinFactNeighborY="300000">
        <dgm:presLayoutVars>
          <dgm:chMax val="1"/>
          <dgm:chPref val="0"/>
          <dgm:bulletEnabled val="1"/>
        </dgm:presLayoutVars>
      </dgm:prSet>
      <dgm:spPr/>
      <dgm:t>
        <a:bodyPr/>
        <a:lstStyle/>
        <a:p>
          <a:endParaRPr lang="en-CA"/>
        </a:p>
      </dgm:t>
    </dgm:pt>
    <dgm:pt modelId="{B69EF527-844E-4ABF-943F-CBA971AEC351}" type="pres">
      <dgm:prSet presAssocID="{974BA09A-0685-4235-A7EE-3B4E2B6C24AE}" presName="sibTrans" presStyleCnt="0"/>
      <dgm:spPr/>
    </dgm:pt>
    <dgm:pt modelId="{398A8E6B-6D6C-4E90-AE37-4A755BF626F0}" type="pres">
      <dgm:prSet presAssocID="{2FB220C8-EFC0-4690-9B48-B7C499DB8D38}" presName="composite" presStyleCnt="0">
        <dgm:presLayoutVars>
          <dgm:chMax val="1"/>
          <dgm:chPref val="1"/>
        </dgm:presLayoutVars>
      </dgm:prSet>
      <dgm:spPr/>
    </dgm:pt>
    <dgm:pt modelId="{E542D216-B0B0-4244-862A-333CC8B535C8}" type="pres">
      <dgm:prSet presAssocID="{2FB220C8-EFC0-4690-9B48-B7C499DB8D38}" presName="Accent" presStyleLbl="trAlignAcc1" presStyleIdx="1" presStyleCnt="3">
        <dgm:presLayoutVars>
          <dgm:chMax val="0"/>
          <dgm:chPref val="0"/>
        </dgm:presLayoutVars>
      </dgm:prSet>
      <dgm:spPr/>
    </dgm:pt>
    <dgm:pt modelId="{FC4595C6-01FA-4EAF-8BC7-C375DEF88C47}" type="pres">
      <dgm:prSet presAssocID="{2FB220C8-EFC0-4690-9B48-B7C499DB8D38}" presName="Image" presStyleLbl="alignImgPlace1" presStyleIdx="1" presStyleCnt="3">
        <dgm:presLayoutVars>
          <dgm:chMax val="0"/>
          <dgm:chPref val="0"/>
        </dgm:presLayoutVars>
      </dgm:prSet>
      <dgm:spPr>
        <a:blipFill rotWithShape="1">
          <a:blip xmlns:r="http://schemas.openxmlformats.org/officeDocument/2006/relationships" r:embed="rId2"/>
          <a:stretch>
            <a:fillRect/>
          </a:stretch>
        </a:blipFill>
      </dgm:spPr>
    </dgm:pt>
    <dgm:pt modelId="{77AF494F-E124-4A62-89AB-D1F7D5544BB9}" type="pres">
      <dgm:prSet presAssocID="{2FB220C8-EFC0-4690-9B48-B7C499DB8D38}" presName="ChildComposite" presStyleCnt="0"/>
      <dgm:spPr/>
    </dgm:pt>
    <dgm:pt modelId="{D9A89956-E794-47E9-B9B3-2020EE4B32E8}" type="pres">
      <dgm:prSet presAssocID="{2FB220C8-EFC0-4690-9B48-B7C499DB8D38}" presName="Child" presStyleLbl="node1" presStyleIdx="1" presStyleCnt="3" custLinFactNeighborX="-479" custLinFactNeighborY="-45993">
        <dgm:presLayoutVars>
          <dgm:chMax val="0"/>
          <dgm:chPref val="0"/>
          <dgm:bulletEnabled val="1"/>
        </dgm:presLayoutVars>
      </dgm:prSet>
      <dgm:spPr/>
    </dgm:pt>
    <dgm:pt modelId="{ABC6AD1B-EBE8-4B75-A0C7-B88CEA401A80}" type="pres">
      <dgm:prSet presAssocID="{2FB220C8-EFC0-4690-9B48-B7C499DB8D38}" presName="Parent" presStyleLbl="revTx" presStyleIdx="1" presStyleCnt="3">
        <dgm:presLayoutVars>
          <dgm:chMax val="1"/>
          <dgm:chPref val="0"/>
          <dgm:bulletEnabled val="1"/>
        </dgm:presLayoutVars>
      </dgm:prSet>
      <dgm:spPr/>
      <dgm:t>
        <a:bodyPr/>
        <a:lstStyle/>
        <a:p>
          <a:endParaRPr lang="en-CA"/>
        </a:p>
      </dgm:t>
    </dgm:pt>
    <dgm:pt modelId="{6162F889-F438-4DC1-984C-3DCD0E02F67C}" type="pres">
      <dgm:prSet presAssocID="{4F3249CC-3575-4D61-B658-98ED5038870D}" presName="sibTrans" presStyleCnt="0"/>
      <dgm:spPr/>
    </dgm:pt>
    <dgm:pt modelId="{15714F6C-5DE0-461E-B382-E4A2BD91BE50}" type="pres">
      <dgm:prSet presAssocID="{C9EA662C-0E84-403F-AE19-70F5704E4014}" presName="composite" presStyleCnt="0">
        <dgm:presLayoutVars>
          <dgm:chMax val="1"/>
          <dgm:chPref val="1"/>
        </dgm:presLayoutVars>
      </dgm:prSet>
      <dgm:spPr/>
    </dgm:pt>
    <dgm:pt modelId="{BDB1A100-9F28-4084-8311-6D5EB99B920B}" type="pres">
      <dgm:prSet presAssocID="{C9EA662C-0E84-403F-AE19-70F5704E4014}" presName="Accent" presStyleLbl="trAlignAcc1" presStyleIdx="2" presStyleCnt="3">
        <dgm:presLayoutVars>
          <dgm:chMax val="0"/>
          <dgm:chPref val="0"/>
        </dgm:presLayoutVars>
      </dgm:prSet>
      <dgm:spPr/>
    </dgm:pt>
    <dgm:pt modelId="{EA581D34-FFEB-42A1-9819-E3F9D3E1F506}" type="pres">
      <dgm:prSet presAssocID="{C9EA662C-0E84-403F-AE19-70F5704E4014}" presName="Image" presStyleLbl="alignImgPlace1" presStyleIdx="2" presStyleCnt="3">
        <dgm:presLayoutVars>
          <dgm:chMax val="0"/>
          <dgm:chPref val="0"/>
        </dgm:presLayoutVars>
      </dgm:prSet>
      <dgm:spPr>
        <a:blipFill rotWithShape="1">
          <a:blip xmlns:r="http://schemas.openxmlformats.org/officeDocument/2006/relationships" r:embed="rId3"/>
          <a:stretch>
            <a:fillRect/>
          </a:stretch>
        </a:blipFill>
      </dgm:spPr>
    </dgm:pt>
    <dgm:pt modelId="{DEE83310-492B-4AE6-8597-EF9C887FA940}" type="pres">
      <dgm:prSet presAssocID="{C9EA662C-0E84-403F-AE19-70F5704E4014}" presName="ChildComposite" presStyleCnt="0"/>
      <dgm:spPr/>
    </dgm:pt>
    <dgm:pt modelId="{9AA6387A-62CE-4940-B7B4-1351A3FA2865}" type="pres">
      <dgm:prSet presAssocID="{C9EA662C-0E84-403F-AE19-70F5704E4014}" presName="Child" presStyleLbl="node1" presStyleIdx="2" presStyleCnt="3" custLinFactNeighborX="-367" custLinFactNeighborY="-45993">
        <dgm:presLayoutVars>
          <dgm:chMax val="0"/>
          <dgm:chPref val="0"/>
          <dgm:bulletEnabled val="1"/>
        </dgm:presLayoutVars>
      </dgm:prSet>
      <dgm:spPr/>
      <dgm:t>
        <a:bodyPr/>
        <a:lstStyle/>
        <a:p>
          <a:endParaRPr lang="en-CA"/>
        </a:p>
      </dgm:t>
    </dgm:pt>
    <dgm:pt modelId="{19655E8F-57AF-4387-89F8-C406B7A9A376}" type="pres">
      <dgm:prSet presAssocID="{C9EA662C-0E84-403F-AE19-70F5704E4014}" presName="Parent" presStyleLbl="revTx" presStyleIdx="2" presStyleCnt="3">
        <dgm:presLayoutVars>
          <dgm:chMax val="1"/>
          <dgm:chPref val="0"/>
          <dgm:bulletEnabled val="1"/>
        </dgm:presLayoutVars>
      </dgm:prSet>
      <dgm:spPr/>
      <dgm:t>
        <a:bodyPr/>
        <a:lstStyle/>
        <a:p>
          <a:endParaRPr lang="en-CA"/>
        </a:p>
      </dgm:t>
    </dgm:pt>
  </dgm:ptLst>
  <dgm:cxnLst>
    <dgm:cxn modelId="{12ADF824-0CE2-47C1-98B8-5AA88B7AE0F0}" srcId="{2FB220C8-EFC0-4690-9B48-B7C499DB8D38}" destId="{7198FE63-B083-464A-8E38-D993306B2708}" srcOrd="0" destOrd="0" parTransId="{4DE2CC78-DFA0-465F-A3B6-CE66FFF963ED}" sibTransId="{9AA0A32F-7378-4C75-B20C-F7DFCF38838C}"/>
    <dgm:cxn modelId="{D5E390E8-9EF2-4222-9EB1-ED6584952C8E}" type="presOf" srcId="{2FB220C8-EFC0-4690-9B48-B7C499DB8D38}" destId="{ABC6AD1B-EBE8-4B75-A0C7-B88CEA401A80}" srcOrd="0" destOrd="0" presId="urn:microsoft.com/office/officeart/2008/layout/CaptionedPictures"/>
    <dgm:cxn modelId="{AB90D166-8540-4499-9B41-DE90AA34BB4F}" srcId="{29D8F44C-2659-4A85-9055-4B04C5EEB84F}" destId="{11B9C256-0338-4B4C-9132-69455908BA06}" srcOrd="0" destOrd="0" parTransId="{A870AFCE-9086-4EEF-8CCA-87A49F4B4D79}" sibTransId="{974BA09A-0685-4235-A7EE-3B4E2B6C24AE}"/>
    <dgm:cxn modelId="{3B5CFDED-2949-415E-A3B6-839F66F7117A}" srcId="{29D8F44C-2659-4A85-9055-4B04C5EEB84F}" destId="{2FB220C8-EFC0-4690-9B48-B7C499DB8D38}" srcOrd="1" destOrd="0" parTransId="{2E768688-BEDA-4107-B90F-9BA34A6BAC95}" sibTransId="{4F3249CC-3575-4D61-B658-98ED5038870D}"/>
    <dgm:cxn modelId="{B90B8073-4B5B-405D-9ABA-30A9A59C72D8}" srcId="{11B9C256-0338-4B4C-9132-69455908BA06}" destId="{CF39D213-6F83-42B5-BF83-2A089247021A}" srcOrd="0" destOrd="0" parTransId="{1C6000D4-D81A-4ADA-A7C1-B02676ECC776}" sibTransId="{81BE08E1-49E6-4F9A-B4AA-B6003333B426}"/>
    <dgm:cxn modelId="{70E68428-E888-492B-B13D-2EA125259BFC}" srcId="{29D8F44C-2659-4A85-9055-4B04C5EEB84F}" destId="{C9EA662C-0E84-403F-AE19-70F5704E4014}" srcOrd="2" destOrd="0" parTransId="{530A50B2-F4DF-4AA5-B433-BB02CF665709}" sibTransId="{7427953B-CCB1-4A58-83BB-CE3D5F0DCCA0}"/>
    <dgm:cxn modelId="{4896E1BD-1BDF-4A36-8849-85927F74965E}" type="presOf" srcId="{29D8F44C-2659-4A85-9055-4B04C5EEB84F}" destId="{514915C2-3D75-4B24-B115-F5769C353F5E}" srcOrd="0" destOrd="0" presId="urn:microsoft.com/office/officeart/2008/layout/CaptionedPictures"/>
    <dgm:cxn modelId="{B5BBB738-4A03-48E8-A9B8-DF540A025103}" type="presOf" srcId="{11B9C256-0338-4B4C-9132-69455908BA06}" destId="{78F757CE-5569-4E33-B53B-CA59F81EB8F1}" srcOrd="0" destOrd="0" presId="urn:microsoft.com/office/officeart/2008/layout/CaptionedPictures"/>
    <dgm:cxn modelId="{1A4D39FF-5A2E-4C2B-98F0-7BD1E1ECA23D}" type="presOf" srcId="{7198FE63-B083-464A-8E38-D993306B2708}" destId="{D9A89956-E794-47E9-B9B3-2020EE4B32E8}" srcOrd="0" destOrd="0" presId="urn:microsoft.com/office/officeart/2008/layout/CaptionedPictures"/>
    <dgm:cxn modelId="{A6BF4557-8D1C-494C-96CB-413268B32F13}" type="presOf" srcId="{CF39D213-6F83-42B5-BF83-2A089247021A}" destId="{BAA50F4E-E098-4D8B-86B7-EBB489B3A8F5}" srcOrd="0" destOrd="0" presId="urn:microsoft.com/office/officeart/2008/layout/CaptionedPictures"/>
    <dgm:cxn modelId="{7CFC88CC-319F-47B0-996F-984BE966897F}" type="presOf" srcId="{C9EA662C-0E84-403F-AE19-70F5704E4014}" destId="{19655E8F-57AF-4387-89F8-C406B7A9A376}" srcOrd="0" destOrd="0" presId="urn:microsoft.com/office/officeart/2008/layout/CaptionedPictures"/>
    <dgm:cxn modelId="{27E34081-717C-4965-9E34-9ADA6A21840E}" srcId="{C9EA662C-0E84-403F-AE19-70F5704E4014}" destId="{249441CC-A8A2-4889-8F7B-FA1E8BDF5AD3}" srcOrd="0" destOrd="0" parTransId="{4F38FD7B-CF71-4414-8E9E-10DF0334839B}" sibTransId="{710FD0BA-EDBC-427E-BC51-5F14ADBF8D0B}"/>
    <dgm:cxn modelId="{477AF3B2-8730-446E-B6EE-54CA5A755C6E}" type="presOf" srcId="{249441CC-A8A2-4889-8F7B-FA1E8BDF5AD3}" destId="{9AA6387A-62CE-4940-B7B4-1351A3FA2865}" srcOrd="0" destOrd="0" presId="urn:microsoft.com/office/officeart/2008/layout/CaptionedPictures"/>
    <dgm:cxn modelId="{4F749AD2-257B-4925-9A86-D9C6FA1B3C1E}" type="presParOf" srcId="{514915C2-3D75-4B24-B115-F5769C353F5E}" destId="{D36AB684-F3CA-453D-9F34-E8D2BE0BCCBB}" srcOrd="0" destOrd="0" presId="urn:microsoft.com/office/officeart/2008/layout/CaptionedPictures"/>
    <dgm:cxn modelId="{37C93AE6-076D-4DED-91D8-83F13803FFA4}" type="presParOf" srcId="{D36AB684-F3CA-453D-9F34-E8D2BE0BCCBB}" destId="{4819A9F8-4F93-400D-A947-B141B0BC4596}" srcOrd="0" destOrd="0" presId="urn:microsoft.com/office/officeart/2008/layout/CaptionedPictures"/>
    <dgm:cxn modelId="{465EA810-D4CB-4EDD-90AB-567B203AE7E6}" type="presParOf" srcId="{D36AB684-F3CA-453D-9F34-E8D2BE0BCCBB}" destId="{283E41DE-0257-4671-8E0B-D06B8C235CF6}" srcOrd="1" destOrd="0" presId="urn:microsoft.com/office/officeart/2008/layout/CaptionedPictures"/>
    <dgm:cxn modelId="{2C8449E4-B9EB-4C5C-BA65-A749226189AC}" type="presParOf" srcId="{D36AB684-F3CA-453D-9F34-E8D2BE0BCCBB}" destId="{0F9265B8-9E94-44FB-9288-76D9B49806B8}" srcOrd="2" destOrd="0" presId="urn:microsoft.com/office/officeart/2008/layout/CaptionedPictures"/>
    <dgm:cxn modelId="{EA2E03F8-AC82-4E7E-A23C-ADDADF95BC4C}" type="presParOf" srcId="{0F9265B8-9E94-44FB-9288-76D9B49806B8}" destId="{BAA50F4E-E098-4D8B-86B7-EBB489B3A8F5}" srcOrd="0" destOrd="0" presId="urn:microsoft.com/office/officeart/2008/layout/CaptionedPictures"/>
    <dgm:cxn modelId="{8149C76E-F843-4DBC-81A8-3F04FF7207C5}" type="presParOf" srcId="{0F9265B8-9E94-44FB-9288-76D9B49806B8}" destId="{78F757CE-5569-4E33-B53B-CA59F81EB8F1}" srcOrd="1" destOrd="0" presId="urn:microsoft.com/office/officeart/2008/layout/CaptionedPictures"/>
    <dgm:cxn modelId="{2ABF2A69-1B98-4DD4-A904-6FAE1C945085}" type="presParOf" srcId="{514915C2-3D75-4B24-B115-F5769C353F5E}" destId="{B69EF527-844E-4ABF-943F-CBA971AEC351}" srcOrd="1" destOrd="0" presId="urn:microsoft.com/office/officeart/2008/layout/CaptionedPictures"/>
    <dgm:cxn modelId="{110BD947-9C12-40DE-A3AF-374EADF92B75}" type="presParOf" srcId="{514915C2-3D75-4B24-B115-F5769C353F5E}" destId="{398A8E6B-6D6C-4E90-AE37-4A755BF626F0}" srcOrd="2" destOrd="0" presId="urn:microsoft.com/office/officeart/2008/layout/CaptionedPictures"/>
    <dgm:cxn modelId="{D35D08D0-B159-46BD-8CD3-1F790A550FCC}" type="presParOf" srcId="{398A8E6B-6D6C-4E90-AE37-4A755BF626F0}" destId="{E542D216-B0B0-4244-862A-333CC8B535C8}" srcOrd="0" destOrd="0" presId="urn:microsoft.com/office/officeart/2008/layout/CaptionedPictures"/>
    <dgm:cxn modelId="{64AD554D-4BE3-44F6-A753-BCDCF60D0FA6}" type="presParOf" srcId="{398A8E6B-6D6C-4E90-AE37-4A755BF626F0}" destId="{FC4595C6-01FA-4EAF-8BC7-C375DEF88C47}" srcOrd="1" destOrd="0" presId="urn:microsoft.com/office/officeart/2008/layout/CaptionedPictures"/>
    <dgm:cxn modelId="{3101C008-4491-4EE2-A09E-C2EBD0F94357}" type="presParOf" srcId="{398A8E6B-6D6C-4E90-AE37-4A755BF626F0}" destId="{77AF494F-E124-4A62-89AB-D1F7D5544BB9}" srcOrd="2" destOrd="0" presId="urn:microsoft.com/office/officeart/2008/layout/CaptionedPictures"/>
    <dgm:cxn modelId="{6F9597E7-8AC4-4E08-9A88-66855F8B106C}" type="presParOf" srcId="{77AF494F-E124-4A62-89AB-D1F7D5544BB9}" destId="{D9A89956-E794-47E9-B9B3-2020EE4B32E8}" srcOrd="0" destOrd="0" presId="urn:microsoft.com/office/officeart/2008/layout/CaptionedPictures"/>
    <dgm:cxn modelId="{8D1C6315-49ED-40C8-9A79-0282A3810CBC}" type="presParOf" srcId="{77AF494F-E124-4A62-89AB-D1F7D5544BB9}" destId="{ABC6AD1B-EBE8-4B75-A0C7-B88CEA401A80}" srcOrd="1" destOrd="0" presId="urn:microsoft.com/office/officeart/2008/layout/CaptionedPictures"/>
    <dgm:cxn modelId="{144E14A9-DA41-4D14-BCEB-C258A22C3161}" type="presParOf" srcId="{514915C2-3D75-4B24-B115-F5769C353F5E}" destId="{6162F889-F438-4DC1-984C-3DCD0E02F67C}" srcOrd="3" destOrd="0" presId="urn:microsoft.com/office/officeart/2008/layout/CaptionedPictures"/>
    <dgm:cxn modelId="{D6B2371E-D9C6-49CC-9B5C-3E15B4C830FA}" type="presParOf" srcId="{514915C2-3D75-4B24-B115-F5769C353F5E}" destId="{15714F6C-5DE0-461E-B382-E4A2BD91BE50}" srcOrd="4" destOrd="0" presId="urn:microsoft.com/office/officeart/2008/layout/CaptionedPictures"/>
    <dgm:cxn modelId="{873BD8C0-FC00-458B-A078-9CE1E4A60173}" type="presParOf" srcId="{15714F6C-5DE0-461E-B382-E4A2BD91BE50}" destId="{BDB1A100-9F28-4084-8311-6D5EB99B920B}" srcOrd="0" destOrd="0" presId="urn:microsoft.com/office/officeart/2008/layout/CaptionedPictures"/>
    <dgm:cxn modelId="{69E4C8DC-77AA-4BE0-9BDA-B61BE2B6DA70}" type="presParOf" srcId="{15714F6C-5DE0-461E-B382-E4A2BD91BE50}" destId="{EA581D34-FFEB-42A1-9819-E3F9D3E1F506}" srcOrd="1" destOrd="0" presId="urn:microsoft.com/office/officeart/2008/layout/CaptionedPictures"/>
    <dgm:cxn modelId="{620126B7-ACE0-44E7-B301-B7265C82FFDE}" type="presParOf" srcId="{15714F6C-5DE0-461E-B382-E4A2BD91BE50}" destId="{DEE83310-492B-4AE6-8597-EF9C887FA940}" srcOrd="2" destOrd="0" presId="urn:microsoft.com/office/officeart/2008/layout/CaptionedPictures"/>
    <dgm:cxn modelId="{A32B2160-80EB-4BF6-A7FF-09E1FA83CB9E}" type="presParOf" srcId="{DEE83310-492B-4AE6-8597-EF9C887FA940}" destId="{9AA6387A-62CE-4940-B7B4-1351A3FA2865}" srcOrd="0" destOrd="0" presId="urn:microsoft.com/office/officeart/2008/layout/CaptionedPictures"/>
    <dgm:cxn modelId="{9714F1E6-8859-47EB-A831-E17E1090012A}" type="presParOf" srcId="{DEE83310-492B-4AE6-8597-EF9C887FA940}" destId="{19655E8F-57AF-4387-89F8-C406B7A9A376}" srcOrd="1" destOrd="0" presId="urn:microsoft.com/office/officeart/2008/layout/CaptionedPicture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9D8F44C-2659-4A85-9055-4B04C5EEB84F}" type="doc">
      <dgm:prSet loTypeId="urn:microsoft.com/office/officeart/2008/layout/CaptionedPictures" loCatId="picture" qsTypeId="urn:microsoft.com/office/officeart/2005/8/quickstyle/simple1" qsCatId="simple" csTypeId="urn:microsoft.com/office/officeart/2005/8/colors/accent6_5" csCatId="accent6" phldr="1"/>
      <dgm:spPr/>
      <dgm:t>
        <a:bodyPr/>
        <a:lstStyle/>
        <a:p>
          <a:endParaRPr lang="en-CA"/>
        </a:p>
      </dgm:t>
    </dgm:pt>
    <dgm:pt modelId="{CF39D213-6F83-42B5-BF83-2A089247021A}">
      <dgm:prSet phldrT="[Text]"/>
      <dgm:spPr/>
      <dgm:t>
        <a:bodyPr/>
        <a:lstStyle/>
        <a:p>
          <a:r>
            <a:rPr lang="en-CA" dirty="0" smtClean="0"/>
            <a:t>Reviewing  “VE”</a:t>
          </a:r>
          <a:endParaRPr lang="en-CA" dirty="0"/>
        </a:p>
      </dgm:t>
    </dgm:pt>
    <dgm:pt modelId="{1C6000D4-D81A-4ADA-A7C1-B02676ECC776}" type="parTrans" cxnId="{B90B8073-4B5B-405D-9ABA-30A9A59C72D8}">
      <dgm:prSet/>
      <dgm:spPr/>
      <dgm:t>
        <a:bodyPr/>
        <a:lstStyle/>
        <a:p>
          <a:endParaRPr lang="en-CA"/>
        </a:p>
      </dgm:t>
    </dgm:pt>
    <dgm:pt modelId="{81BE08E1-49E6-4F9A-B4AA-B6003333B426}" type="sibTrans" cxnId="{B90B8073-4B5B-405D-9ABA-30A9A59C72D8}">
      <dgm:prSet/>
      <dgm:spPr/>
      <dgm:t>
        <a:bodyPr/>
        <a:lstStyle/>
        <a:p>
          <a:endParaRPr lang="en-CA"/>
        </a:p>
      </dgm:t>
    </dgm:pt>
    <dgm:pt modelId="{2FB220C8-EFC0-4690-9B48-B7C499DB8D38}">
      <dgm:prSet phldrT="[Text]"/>
      <dgm:spPr/>
      <dgm:t>
        <a:bodyPr/>
        <a:lstStyle/>
        <a:p>
          <a:endParaRPr lang="en-CA" dirty="0"/>
        </a:p>
      </dgm:t>
    </dgm:pt>
    <dgm:pt modelId="{2E768688-BEDA-4107-B90F-9BA34A6BAC95}" type="parTrans" cxnId="{3B5CFDED-2949-415E-A3B6-839F66F7117A}">
      <dgm:prSet/>
      <dgm:spPr/>
      <dgm:t>
        <a:bodyPr/>
        <a:lstStyle/>
        <a:p>
          <a:endParaRPr lang="en-CA"/>
        </a:p>
      </dgm:t>
    </dgm:pt>
    <dgm:pt modelId="{4F3249CC-3575-4D61-B658-98ED5038870D}" type="sibTrans" cxnId="{3B5CFDED-2949-415E-A3B6-839F66F7117A}">
      <dgm:prSet/>
      <dgm:spPr/>
      <dgm:t>
        <a:bodyPr/>
        <a:lstStyle/>
        <a:p>
          <a:endParaRPr lang="en-CA"/>
        </a:p>
      </dgm:t>
    </dgm:pt>
    <dgm:pt modelId="{7198FE63-B083-464A-8E38-D993306B2708}">
      <dgm:prSet phldrT="[Text]"/>
      <dgm:spPr/>
      <dgm:t>
        <a:bodyPr/>
        <a:lstStyle/>
        <a:p>
          <a:r>
            <a:rPr lang="en-CA" dirty="0" smtClean="0"/>
            <a:t>Synonyms for “HOT”</a:t>
          </a:r>
          <a:endParaRPr lang="en-CA" dirty="0"/>
        </a:p>
      </dgm:t>
    </dgm:pt>
    <dgm:pt modelId="{4DE2CC78-DFA0-465F-A3B6-CE66FFF963ED}" type="parTrans" cxnId="{12ADF824-0CE2-47C1-98B8-5AA88B7AE0F0}">
      <dgm:prSet/>
      <dgm:spPr/>
      <dgm:t>
        <a:bodyPr/>
        <a:lstStyle/>
        <a:p>
          <a:endParaRPr lang="en-CA"/>
        </a:p>
      </dgm:t>
    </dgm:pt>
    <dgm:pt modelId="{9AA0A32F-7378-4C75-B20C-F7DFCF38838C}" type="sibTrans" cxnId="{12ADF824-0CE2-47C1-98B8-5AA88B7AE0F0}">
      <dgm:prSet/>
      <dgm:spPr/>
      <dgm:t>
        <a:bodyPr/>
        <a:lstStyle/>
        <a:p>
          <a:endParaRPr lang="en-CA"/>
        </a:p>
      </dgm:t>
    </dgm:pt>
    <dgm:pt modelId="{C9EA662C-0E84-403F-AE19-70F5704E4014}">
      <dgm:prSet phldrT="[Text]"/>
      <dgm:spPr/>
      <dgm:t>
        <a:bodyPr/>
        <a:lstStyle/>
        <a:p>
          <a:endParaRPr lang="en-CA" dirty="0"/>
        </a:p>
      </dgm:t>
    </dgm:pt>
    <dgm:pt modelId="{530A50B2-F4DF-4AA5-B433-BB02CF665709}" type="parTrans" cxnId="{70E68428-E888-492B-B13D-2EA125259BFC}">
      <dgm:prSet/>
      <dgm:spPr/>
      <dgm:t>
        <a:bodyPr/>
        <a:lstStyle/>
        <a:p>
          <a:endParaRPr lang="en-CA"/>
        </a:p>
      </dgm:t>
    </dgm:pt>
    <dgm:pt modelId="{7427953B-CCB1-4A58-83BB-CE3D5F0DCCA0}" type="sibTrans" cxnId="{70E68428-E888-492B-B13D-2EA125259BFC}">
      <dgm:prSet/>
      <dgm:spPr/>
      <dgm:t>
        <a:bodyPr/>
        <a:lstStyle/>
        <a:p>
          <a:endParaRPr lang="en-CA"/>
        </a:p>
      </dgm:t>
    </dgm:pt>
    <dgm:pt modelId="{249441CC-A8A2-4889-8F7B-FA1E8BDF5AD3}">
      <dgm:prSet phldrT="[Text]"/>
      <dgm:spPr/>
      <dgm:t>
        <a:bodyPr/>
        <a:lstStyle/>
        <a:p>
          <a:r>
            <a:rPr lang="en-CA" dirty="0" smtClean="0"/>
            <a:t>Simple Future Tense</a:t>
          </a:r>
          <a:endParaRPr lang="en-CA" dirty="0"/>
        </a:p>
      </dgm:t>
    </dgm:pt>
    <dgm:pt modelId="{4F38FD7B-CF71-4414-8E9E-10DF0334839B}" type="parTrans" cxnId="{27E34081-717C-4965-9E34-9ADA6A21840E}">
      <dgm:prSet/>
      <dgm:spPr/>
      <dgm:t>
        <a:bodyPr/>
        <a:lstStyle/>
        <a:p>
          <a:endParaRPr lang="en-CA"/>
        </a:p>
      </dgm:t>
    </dgm:pt>
    <dgm:pt modelId="{710FD0BA-EDBC-427E-BC51-5F14ADBF8D0B}" type="sibTrans" cxnId="{27E34081-717C-4965-9E34-9ADA6A21840E}">
      <dgm:prSet/>
      <dgm:spPr/>
      <dgm:t>
        <a:bodyPr/>
        <a:lstStyle/>
        <a:p>
          <a:endParaRPr lang="en-CA"/>
        </a:p>
      </dgm:t>
    </dgm:pt>
    <dgm:pt modelId="{11B9C256-0338-4B4C-9132-69455908BA06}">
      <dgm:prSet phldrT="[Text]"/>
      <dgm:spPr/>
      <dgm:t>
        <a:bodyPr/>
        <a:lstStyle/>
        <a:p>
          <a:endParaRPr lang="en-CA" dirty="0"/>
        </a:p>
      </dgm:t>
    </dgm:pt>
    <dgm:pt modelId="{974BA09A-0685-4235-A7EE-3B4E2B6C24AE}" type="sibTrans" cxnId="{AB90D166-8540-4499-9B41-DE90AA34BB4F}">
      <dgm:prSet/>
      <dgm:spPr/>
      <dgm:t>
        <a:bodyPr/>
        <a:lstStyle/>
        <a:p>
          <a:endParaRPr lang="en-CA"/>
        </a:p>
      </dgm:t>
    </dgm:pt>
    <dgm:pt modelId="{A870AFCE-9086-4EEF-8CCA-87A49F4B4D79}" type="parTrans" cxnId="{AB90D166-8540-4499-9B41-DE90AA34BB4F}">
      <dgm:prSet/>
      <dgm:spPr/>
      <dgm:t>
        <a:bodyPr/>
        <a:lstStyle/>
        <a:p>
          <a:endParaRPr lang="en-CA"/>
        </a:p>
      </dgm:t>
    </dgm:pt>
    <dgm:pt modelId="{514915C2-3D75-4B24-B115-F5769C353F5E}" type="pres">
      <dgm:prSet presAssocID="{29D8F44C-2659-4A85-9055-4B04C5EEB84F}" presName="Name0" presStyleCnt="0">
        <dgm:presLayoutVars>
          <dgm:chMax/>
          <dgm:chPref/>
          <dgm:dir/>
        </dgm:presLayoutVars>
      </dgm:prSet>
      <dgm:spPr/>
    </dgm:pt>
    <dgm:pt modelId="{D36AB684-F3CA-453D-9F34-E8D2BE0BCCBB}" type="pres">
      <dgm:prSet presAssocID="{11B9C256-0338-4B4C-9132-69455908BA06}" presName="composite" presStyleCnt="0">
        <dgm:presLayoutVars>
          <dgm:chMax val="1"/>
          <dgm:chPref val="1"/>
        </dgm:presLayoutVars>
      </dgm:prSet>
      <dgm:spPr/>
    </dgm:pt>
    <dgm:pt modelId="{4819A9F8-4F93-400D-A947-B141B0BC4596}" type="pres">
      <dgm:prSet presAssocID="{11B9C256-0338-4B4C-9132-69455908BA06}" presName="Accent" presStyleLbl="trAlignAcc1" presStyleIdx="0" presStyleCnt="3">
        <dgm:presLayoutVars>
          <dgm:chMax val="0"/>
          <dgm:chPref val="0"/>
        </dgm:presLayoutVars>
      </dgm:prSet>
      <dgm:spPr/>
    </dgm:pt>
    <dgm:pt modelId="{283E41DE-0257-4671-8E0B-D06B8C235CF6}" type="pres">
      <dgm:prSet presAssocID="{11B9C256-0338-4B4C-9132-69455908BA06}" presName="Image" presStyleLbl="alignImgPlace1" presStyleIdx="0" presStyleCnt="3">
        <dgm:presLayoutVars>
          <dgm:chMax val="0"/>
          <dgm:chPref val="0"/>
        </dgm:presLayoutVars>
      </dgm:prSet>
      <dgm:spPr>
        <a:blipFill rotWithShape="1">
          <a:blip xmlns:r="http://schemas.openxmlformats.org/officeDocument/2006/relationships" r:embed="rId1"/>
          <a:stretch>
            <a:fillRect/>
          </a:stretch>
        </a:blipFill>
      </dgm:spPr>
    </dgm:pt>
    <dgm:pt modelId="{0F9265B8-9E94-44FB-9288-76D9B49806B8}" type="pres">
      <dgm:prSet presAssocID="{11B9C256-0338-4B4C-9132-69455908BA06}" presName="ChildComposite" presStyleCnt="0"/>
      <dgm:spPr/>
    </dgm:pt>
    <dgm:pt modelId="{BAA50F4E-E098-4D8B-86B7-EBB489B3A8F5}" type="pres">
      <dgm:prSet presAssocID="{11B9C256-0338-4B4C-9132-69455908BA06}" presName="Child" presStyleLbl="node1" presStyleIdx="0" presStyleCnt="3" custLinFactNeighborX="-1029" custLinFactNeighborY="-34759">
        <dgm:presLayoutVars>
          <dgm:chMax val="0"/>
          <dgm:chPref val="0"/>
          <dgm:bulletEnabled val="1"/>
        </dgm:presLayoutVars>
      </dgm:prSet>
      <dgm:spPr/>
      <dgm:t>
        <a:bodyPr/>
        <a:lstStyle/>
        <a:p>
          <a:endParaRPr lang="en-CA"/>
        </a:p>
      </dgm:t>
    </dgm:pt>
    <dgm:pt modelId="{78F757CE-5569-4E33-B53B-CA59F81EB8F1}" type="pres">
      <dgm:prSet presAssocID="{11B9C256-0338-4B4C-9132-69455908BA06}" presName="Parent" presStyleLbl="revTx" presStyleIdx="0" presStyleCnt="3" custFlipVert="1" custFlipHor="1" custScaleX="6703" custScaleY="23622" custLinFactY="211140" custLinFactNeighborX="661" custLinFactNeighborY="300000">
        <dgm:presLayoutVars>
          <dgm:chMax val="1"/>
          <dgm:chPref val="0"/>
          <dgm:bulletEnabled val="1"/>
        </dgm:presLayoutVars>
      </dgm:prSet>
      <dgm:spPr/>
      <dgm:t>
        <a:bodyPr/>
        <a:lstStyle/>
        <a:p>
          <a:endParaRPr lang="en-CA"/>
        </a:p>
      </dgm:t>
    </dgm:pt>
    <dgm:pt modelId="{B69EF527-844E-4ABF-943F-CBA971AEC351}" type="pres">
      <dgm:prSet presAssocID="{974BA09A-0685-4235-A7EE-3B4E2B6C24AE}" presName="sibTrans" presStyleCnt="0"/>
      <dgm:spPr/>
    </dgm:pt>
    <dgm:pt modelId="{398A8E6B-6D6C-4E90-AE37-4A755BF626F0}" type="pres">
      <dgm:prSet presAssocID="{2FB220C8-EFC0-4690-9B48-B7C499DB8D38}" presName="composite" presStyleCnt="0">
        <dgm:presLayoutVars>
          <dgm:chMax val="1"/>
          <dgm:chPref val="1"/>
        </dgm:presLayoutVars>
      </dgm:prSet>
      <dgm:spPr/>
    </dgm:pt>
    <dgm:pt modelId="{E542D216-B0B0-4244-862A-333CC8B535C8}" type="pres">
      <dgm:prSet presAssocID="{2FB220C8-EFC0-4690-9B48-B7C499DB8D38}" presName="Accent" presStyleLbl="trAlignAcc1" presStyleIdx="1" presStyleCnt="3">
        <dgm:presLayoutVars>
          <dgm:chMax val="0"/>
          <dgm:chPref val="0"/>
        </dgm:presLayoutVars>
      </dgm:prSet>
      <dgm:spPr/>
    </dgm:pt>
    <dgm:pt modelId="{FC4595C6-01FA-4EAF-8BC7-C375DEF88C47}" type="pres">
      <dgm:prSet presAssocID="{2FB220C8-EFC0-4690-9B48-B7C499DB8D38}" presName="Image" presStyleLbl="alignImgPlace1" presStyleIdx="1" presStyleCnt="3">
        <dgm:presLayoutVars>
          <dgm:chMax val="0"/>
          <dgm:chPref val="0"/>
        </dgm:presLayoutVars>
      </dgm:prSet>
      <dgm:spPr>
        <a:blipFill rotWithShape="1">
          <a:blip xmlns:r="http://schemas.openxmlformats.org/officeDocument/2006/relationships" r:embed="rId2"/>
          <a:stretch>
            <a:fillRect/>
          </a:stretch>
        </a:blipFill>
      </dgm:spPr>
    </dgm:pt>
    <dgm:pt modelId="{77AF494F-E124-4A62-89AB-D1F7D5544BB9}" type="pres">
      <dgm:prSet presAssocID="{2FB220C8-EFC0-4690-9B48-B7C499DB8D38}" presName="ChildComposite" presStyleCnt="0"/>
      <dgm:spPr/>
    </dgm:pt>
    <dgm:pt modelId="{D9A89956-E794-47E9-B9B3-2020EE4B32E8}" type="pres">
      <dgm:prSet presAssocID="{2FB220C8-EFC0-4690-9B48-B7C499DB8D38}" presName="Child" presStyleLbl="node1" presStyleIdx="1" presStyleCnt="3" custLinFactNeighborX="-479" custLinFactNeighborY="-45993">
        <dgm:presLayoutVars>
          <dgm:chMax val="0"/>
          <dgm:chPref val="0"/>
          <dgm:bulletEnabled val="1"/>
        </dgm:presLayoutVars>
      </dgm:prSet>
      <dgm:spPr/>
    </dgm:pt>
    <dgm:pt modelId="{ABC6AD1B-EBE8-4B75-A0C7-B88CEA401A80}" type="pres">
      <dgm:prSet presAssocID="{2FB220C8-EFC0-4690-9B48-B7C499DB8D38}" presName="Parent" presStyleLbl="revTx" presStyleIdx="1" presStyleCnt="3">
        <dgm:presLayoutVars>
          <dgm:chMax val="1"/>
          <dgm:chPref val="0"/>
          <dgm:bulletEnabled val="1"/>
        </dgm:presLayoutVars>
      </dgm:prSet>
      <dgm:spPr/>
      <dgm:t>
        <a:bodyPr/>
        <a:lstStyle/>
        <a:p>
          <a:endParaRPr lang="en-CA"/>
        </a:p>
      </dgm:t>
    </dgm:pt>
    <dgm:pt modelId="{6162F889-F438-4DC1-984C-3DCD0E02F67C}" type="pres">
      <dgm:prSet presAssocID="{4F3249CC-3575-4D61-B658-98ED5038870D}" presName="sibTrans" presStyleCnt="0"/>
      <dgm:spPr/>
    </dgm:pt>
    <dgm:pt modelId="{15714F6C-5DE0-461E-B382-E4A2BD91BE50}" type="pres">
      <dgm:prSet presAssocID="{C9EA662C-0E84-403F-AE19-70F5704E4014}" presName="composite" presStyleCnt="0">
        <dgm:presLayoutVars>
          <dgm:chMax val="1"/>
          <dgm:chPref val="1"/>
        </dgm:presLayoutVars>
      </dgm:prSet>
      <dgm:spPr/>
    </dgm:pt>
    <dgm:pt modelId="{BDB1A100-9F28-4084-8311-6D5EB99B920B}" type="pres">
      <dgm:prSet presAssocID="{C9EA662C-0E84-403F-AE19-70F5704E4014}" presName="Accent" presStyleLbl="trAlignAcc1" presStyleIdx="2" presStyleCnt="3">
        <dgm:presLayoutVars>
          <dgm:chMax val="0"/>
          <dgm:chPref val="0"/>
        </dgm:presLayoutVars>
      </dgm:prSet>
      <dgm:spPr/>
    </dgm:pt>
    <dgm:pt modelId="{EA581D34-FFEB-42A1-9819-E3F9D3E1F506}" type="pres">
      <dgm:prSet presAssocID="{C9EA662C-0E84-403F-AE19-70F5704E4014}" presName="Image" presStyleLbl="alignImgPlace1" presStyleIdx="2" presStyleCnt="3">
        <dgm:presLayoutVars>
          <dgm:chMax val="0"/>
          <dgm:chPref val="0"/>
        </dgm:presLayoutVars>
      </dgm:prSet>
      <dgm:spPr>
        <a:blipFill rotWithShape="1">
          <a:blip xmlns:r="http://schemas.openxmlformats.org/officeDocument/2006/relationships" r:embed="rId3"/>
          <a:stretch>
            <a:fillRect/>
          </a:stretch>
        </a:blipFill>
      </dgm:spPr>
    </dgm:pt>
    <dgm:pt modelId="{DEE83310-492B-4AE6-8597-EF9C887FA940}" type="pres">
      <dgm:prSet presAssocID="{C9EA662C-0E84-403F-AE19-70F5704E4014}" presName="ChildComposite" presStyleCnt="0"/>
      <dgm:spPr/>
    </dgm:pt>
    <dgm:pt modelId="{9AA6387A-62CE-4940-B7B4-1351A3FA2865}" type="pres">
      <dgm:prSet presAssocID="{C9EA662C-0E84-403F-AE19-70F5704E4014}" presName="Child" presStyleLbl="node1" presStyleIdx="2" presStyleCnt="3" custLinFactNeighborX="-367" custLinFactNeighborY="-45993">
        <dgm:presLayoutVars>
          <dgm:chMax val="0"/>
          <dgm:chPref val="0"/>
          <dgm:bulletEnabled val="1"/>
        </dgm:presLayoutVars>
      </dgm:prSet>
      <dgm:spPr/>
      <dgm:t>
        <a:bodyPr/>
        <a:lstStyle/>
        <a:p>
          <a:endParaRPr lang="en-CA"/>
        </a:p>
      </dgm:t>
    </dgm:pt>
    <dgm:pt modelId="{19655E8F-57AF-4387-89F8-C406B7A9A376}" type="pres">
      <dgm:prSet presAssocID="{C9EA662C-0E84-403F-AE19-70F5704E4014}" presName="Parent" presStyleLbl="revTx" presStyleIdx="2" presStyleCnt="3">
        <dgm:presLayoutVars>
          <dgm:chMax val="1"/>
          <dgm:chPref val="0"/>
          <dgm:bulletEnabled val="1"/>
        </dgm:presLayoutVars>
      </dgm:prSet>
      <dgm:spPr/>
      <dgm:t>
        <a:bodyPr/>
        <a:lstStyle/>
        <a:p>
          <a:endParaRPr lang="en-CA"/>
        </a:p>
      </dgm:t>
    </dgm:pt>
  </dgm:ptLst>
  <dgm:cxnLst>
    <dgm:cxn modelId="{4F258FB3-2D99-4BD5-BD4A-8C13315633C7}" type="presOf" srcId="{29D8F44C-2659-4A85-9055-4B04C5EEB84F}" destId="{514915C2-3D75-4B24-B115-F5769C353F5E}" srcOrd="0" destOrd="0" presId="urn:microsoft.com/office/officeart/2008/layout/CaptionedPictures"/>
    <dgm:cxn modelId="{27E34081-717C-4965-9E34-9ADA6A21840E}" srcId="{C9EA662C-0E84-403F-AE19-70F5704E4014}" destId="{249441CC-A8A2-4889-8F7B-FA1E8BDF5AD3}" srcOrd="0" destOrd="0" parTransId="{4F38FD7B-CF71-4414-8E9E-10DF0334839B}" sibTransId="{710FD0BA-EDBC-427E-BC51-5F14ADBF8D0B}"/>
    <dgm:cxn modelId="{70E68428-E888-492B-B13D-2EA125259BFC}" srcId="{29D8F44C-2659-4A85-9055-4B04C5EEB84F}" destId="{C9EA662C-0E84-403F-AE19-70F5704E4014}" srcOrd="2" destOrd="0" parTransId="{530A50B2-F4DF-4AA5-B433-BB02CF665709}" sibTransId="{7427953B-CCB1-4A58-83BB-CE3D5F0DCCA0}"/>
    <dgm:cxn modelId="{12ADF824-0CE2-47C1-98B8-5AA88B7AE0F0}" srcId="{2FB220C8-EFC0-4690-9B48-B7C499DB8D38}" destId="{7198FE63-B083-464A-8E38-D993306B2708}" srcOrd="0" destOrd="0" parTransId="{4DE2CC78-DFA0-465F-A3B6-CE66FFF963ED}" sibTransId="{9AA0A32F-7378-4C75-B20C-F7DFCF38838C}"/>
    <dgm:cxn modelId="{AB90D166-8540-4499-9B41-DE90AA34BB4F}" srcId="{29D8F44C-2659-4A85-9055-4B04C5EEB84F}" destId="{11B9C256-0338-4B4C-9132-69455908BA06}" srcOrd="0" destOrd="0" parTransId="{A870AFCE-9086-4EEF-8CCA-87A49F4B4D79}" sibTransId="{974BA09A-0685-4235-A7EE-3B4E2B6C24AE}"/>
    <dgm:cxn modelId="{3B5CFDED-2949-415E-A3B6-839F66F7117A}" srcId="{29D8F44C-2659-4A85-9055-4B04C5EEB84F}" destId="{2FB220C8-EFC0-4690-9B48-B7C499DB8D38}" srcOrd="1" destOrd="0" parTransId="{2E768688-BEDA-4107-B90F-9BA34A6BAC95}" sibTransId="{4F3249CC-3575-4D61-B658-98ED5038870D}"/>
    <dgm:cxn modelId="{0CEDD02A-5F64-4D46-AA4F-D81A658B2D99}" type="presOf" srcId="{C9EA662C-0E84-403F-AE19-70F5704E4014}" destId="{19655E8F-57AF-4387-89F8-C406B7A9A376}" srcOrd="0" destOrd="0" presId="urn:microsoft.com/office/officeart/2008/layout/CaptionedPictures"/>
    <dgm:cxn modelId="{B90B8073-4B5B-405D-9ABA-30A9A59C72D8}" srcId="{11B9C256-0338-4B4C-9132-69455908BA06}" destId="{CF39D213-6F83-42B5-BF83-2A089247021A}" srcOrd="0" destOrd="0" parTransId="{1C6000D4-D81A-4ADA-A7C1-B02676ECC776}" sibTransId="{81BE08E1-49E6-4F9A-B4AA-B6003333B426}"/>
    <dgm:cxn modelId="{CA4B644E-F30C-422F-B949-68D4C7BDC031}" type="presOf" srcId="{11B9C256-0338-4B4C-9132-69455908BA06}" destId="{78F757CE-5569-4E33-B53B-CA59F81EB8F1}" srcOrd="0" destOrd="0" presId="urn:microsoft.com/office/officeart/2008/layout/CaptionedPictures"/>
    <dgm:cxn modelId="{FDBC241C-FDB6-41B0-9562-B3ABE52B7D42}" type="presOf" srcId="{2FB220C8-EFC0-4690-9B48-B7C499DB8D38}" destId="{ABC6AD1B-EBE8-4B75-A0C7-B88CEA401A80}" srcOrd="0" destOrd="0" presId="urn:microsoft.com/office/officeart/2008/layout/CaptionedPictures"/>
    <dgm:cxn modelId="{4E19DB24-7106-4798-8B96-5ECB22D34774}" type="presOf" srcId="{7198FE63-B083-464A-8E38-D993306B2708}" destId="{D9A89956-E794-47E9-B9B3-2020EE4B32E8}" srcOrd="0" destOrd="0" presId="urn:microsoft.com/office/officeart/2008/layout/CaptionedPictures"/>
    <dgm:cxn modelId="{C39DBF51-B696-4A41-A4E1-6BDBF8CE9E6D}" type="presOf" srcId="{249441CC-A8A2-4889-8F7B-FA1E8BDF5AD3}" destId="{9AA6387A-62CE-4940-B7B4-1351A3FA2865}" srcOrd="0" destOrd="0" presId="urn:microsoft.com/office/officeart/2008/layout/CaptionedPictures"/>
    <dgm:cxn modelId="{0591BAC2-9983-4F54-AF40-9F2920AF5837}" type="presOf" srcId="{CF39D213-6F83-42B5-BF83-2A089247021A}" destId="{BAA50F4E-E098-4D8B-86B7-EBB489B3A8F5}" srcOrd="0" destOrd="0" presId="urn:microsoft.com/office/officeart/2008/layout/CaptionedPictures"/>
    <dgm:cxn modelId="{F999AFC7-ECA5-465C-8784-4C05E8E5796C}" type="presParOf" srcId="{514915C2-3D75-4B24-B115-F5769C353F5E}" destId="{D36AB684-F3CA-453D-9F34-E8D2BE0BCCBB}" srcOrd="0" destOrd="0" presId="urn:microsoft.com/office/officeart/2008/layout/CaptionedPictures"/>
    <dgm:cxn modelId="{2EAA1D50-3CC4-4BD6-94F2-1D06384DE022}" type="presParOf" srcId="{D36AB684-F3CA-453D-9F34-E8D2BE0BCCBB}" destId="{4819A9F8-4F93-400D-A947-B141B0BC4596}" srcOrd="0" destOrd="0" presId="urn:microsoft.com/office/officeart/2008/layout/CaptionedPictures"/>
    <dgm:cxn modelId="{4984AEF7-C934-4C07-927C-A92D26169AA7}" type="presParOf" srcId="{D36AB684-F3CA-453D-9F34-E8D2BE0BCCBB}" destId="{283E41DE-0257-4671-8E0B-D06B8C235CF6}" srcOrd="1" destOrd="0" presId="urn:microsoft.com/office/officeart/2008/layout/CaptionedPictures"/>
    <dgm:cxn modelId="{6179923B-7BA9-423B-B747-68657C4D0D4B}" type="presParOf" srcId="{D36AB684-F3CA-453D-9F34-E8D2BE0BCCBB}" destId="{0F9265B8-9E94-44FB-9288-76D9B49806B8}" srcOrd="2" destOrd="0" presId="urn:microsoft.com/office/officeart/2008/layout/CaptionedPictures"/>
    <dgm:cxn modelId="{9F198536-911B-4C1E-B0B4-7644F30F47F0}" type="presParOf" srcId="{0F9265B8-9E94-44FB-9288-76D9B49806B8}" destId="{BAA50F4E-E098-4D8B-86B7-EBB489B3A8F5}" srcOrd="0" destOrd="0" presId="urn:microsoft.com/office/officeart/2008/layout/CaptionedPictures"/>
    <dgm:cxn modelId="{F37C88F9-7166-4EEF-9091-4C7354D7A886}" type="presParOf" srcId="{0F9265B8-9E94-44FB-9288-76D9B49806B8}" destId="{78F757CE-5569-4E33-B53B-CA59F81EB8F1}" srcOrd="1" destOrd="0" presId="urn:microsoft.com/office/officeart/2008/layout/CaptionedPictures"/>
    <dgm:cxn modelId="{79BB5834-9410-4935-B970-F8F05ED4BB47}" type="presParOf" srcId="{514915C2-3D75-4B24-B115-F5769C353F5E}" destId="{B69EF527-844E-4ABF-943F-CBA971AEC351}" srcOrd="1" destOrd="0" presId="urn:microsoft.com/office/officeart/2008/layout/CaptionedPictures"/>
    <dgm:cxn modelId="{86D57BD1-54FA-4B0B-A64B-73426FD6BC55}" type="presParOf" srcId="{514915C2-3D75-4B24-B115-F5769C353F5E}" destId="{398A8E6B-6D6C-4E90-AE37-4A755BF626F0}" srcOrd="2" destOrd="0" presId="urn:microsoft.com/office/officeart/2008/layout/CaptionedPictures"/>
    <dgm:cxn modelId="{C47FE6B3-749B-4136-AD91-9DCCB1CC12F7}" type="presParOf" srcId="{398A8E6B-6D6C-4E90-AE37-4A755BF626F0}" destId="{E542D216-B0B0-4244-862A-333CC8B535C8}" srcOrd="0" destOrd="0" presId="urn:microsoft.com/office/officeart/2008/layout/CaptionedPictures"/>
    <dgm:cxn modelId="{D09CD11C-AD38-444C-9232-EBD40EC277F8}" type="presParOf" srcId="{398A8E6B-6D6C-4E90-AE37-4A755BF626F0}" destId="{FC4595C6-01FA-4EAF-8BC7-C375DEF88C47}" srcOrd="1" destOrd="0" presId="urn:microsoft.com/office/officeart/2008/layout/CaptionedPictures"/>
    <dgm:cxn modelId="{77874271-30BE-4173-8FDA-1CDC3DAB6B38}" type="presParOf" srcId="{398A8E6B-6D6C-4E90-AE37-4A755BF626F0}" destId="{77AF494F-E124-4A62-89AB-D1F7D5544BB9}" srcOrd="2" destOrd="0" presId="urn:microsoft.com/office/officeart/2008/layout/CaptionedPictures"/>
    <dgm:cxn modelId="{2960E331-5776-4CF3-908C-4F8FCB6EE222}" type="presParOf" srcId="{77AF494F-E124-4A62-89AB-D1F7D5544BB9}" destId="{D9A89956-E794-47E9-B9B3-2020EE4B32E8}" srcOrd="0" destOrd="0" presId="urn:microsoft.com/office/officeart/2008/layout/CaptionedPictures"/>
    <dgm:cxn modelId="{EC0E35A7-5FD9-45B3-8D3C-3E8CEE7C275B}" type="presParOf" srcId="{77AF494F-E124-4A62-89AB-D1F7D5544BB9}" destId="{ABC6AD1B-EBE8-4B75-A0C7-B88CEA401A80}" srcOrd="1" destOrd="0" presId="urn:microsoft.com/office/officeart/2008/layout/CaptionedPictures"/>
    <dgm:cxn modelId="{C08DB7A5-0563-4847-9161-7EA9B60E18F1}" type="presParOf" srcId="{514915C2-3D75-4B24-B115-F5769C353F5E}" destId="{6162F889-F438-4DC1-984C-3DCD0E02F67C}" srcOrd="3" destOrd="0" presId="urn:microsoft.com/office/officeart/2008/layout/CaptionedPictures"/>
    <dgm:cxn modelId="{2572FD6D-A705-49C2-BC97-6FFEAB5571DE}" type="presParOf" srcId="{514915C2-3D75-4B24-B115-F5769C353F5E}" destId="{15714F6C-5DE0-461E-B382-E4A2BD91BE50}" srcOrd="4" destOrd="0" presId="urn:microsoft.com/office/officeart/2008/layout/CaptionedPictures"/>
    <dgm:cxn modelId="{31DDB7EB-F74F-4466-A6CB-A2686903163D}" type="presParOf" srcId="{15714F6C-5DE0-461E-B382-E4A2BD91BE50}" destId="{BDB1A100-9F28-4084-8311-6D5EB99B920B}" srcOrd="0" destOrd="0" presId="urn:microsoft.com/office/officeart/2008/layout/CaptionedPictures"/>
    <dgm:cxn modelId="{9D930C3A-E546-4611-9D36-735DCF9D0817}" type="presParOf" srcId="{15714F6C-5DE0-461E-B382-E4A2BD91BE50}" destId="{EA581D34-FFEB-42A1-9819-E3F9D3E1F506}" srcOrd="1" destOrd="0" presId="urn:microsoft.com/office/officeart/2008/layout/CaptionedPictures"/>
    <dgm:cxn modelId="{A29B54EE-5EF6-4FAB-BC75-660C12D57CFC}" type="presParOf" srcId="{15714F6C-5DE0-461E-B382-E4A2BD91BE50}" destId="{DEE83310-492B-4AE6-8597-EF9C887FA940}" srcOrd="2" destOrd="0" presId="urn:microsoft.com/office/officeart/2008/layout/CaptionedPictures"/>
    <dgm:cxn modelId="{EBD9654B-EE0F-4D00-845A-D89A717BA156}" type="presParOf" srcId="{DEE83310-492B-4AE6-8597-EF9C887FA940}" destId="{9AA6387A-62CE-4940-B7B4-1351A3FA2865}" srcOrd="0" destOrd="0" presId="urn:microsoft.com/office/officeart/2008/layout/CaptionedPictures"/>
    <dgm:cxn modelId="{0B954410-20D8-477A-8D26-78A128D495C0}" type="presParOf" srcId="{DEE83310-492B-4AE6-8597-EF9C887FA940}" destId="{19655E8F-57AF-4387-89F8-C406B7A9A376}" srcOrd="1" destOrd="0" presId="urn:microsoft.com/office/officeart/2008/layout/CaptionedPicture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19A9F8-4F93-400D-A947-B141B0BC4596}">
      <dsp:nvSpPr>
        <dsp:cNvPr id="0" name=""/>
        <dsp:cNvSpPr/>
      </dsp:nvSpPr>
      <dsp:spPr>
        <a:xfrm>
          <a:off x="8045" y="1358482"/>
          <a:ext cx="2648329" cy="3115682"/>
        </a:xfrm>
        <a:prstGeom prst="rect">
          <a:avLst/>
        </a:prstGeom>
        <a:solidFill>
          <a:schemeClr val="lt1">
            <a:alpha val="40000"/>
            <a:hueOff val="0"/>
            <a:satOff val="0"/>
            <a:lumOff val="0"/>
            <a:alphaOff val="0"/>
          </a:schemeClr>
        </a:solidFill>
        <a:ln w="9525" cap="flat" cmpd="sng" algn="ctr">
          <a:solidFill>
            <a:schemeClr val="accent6">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83E41DE-0257-4671-8E0B-D06B8C235CF6}">
      <dsp:nvSpPr>
        <dsp:cNvPr id="0" name=""/>
        <dsp:cNvSpPr/>
      </dsp:nvSpPr>
      <dsp:spPr>
        <a:xfrm>
          <a:off x="140462" y="1483110"/>
          <a:ext cx="2383496" cy="2025193"/>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AA50F4E-E098-4D8B-86B7-EBB489B3A8F5}">
      <dsp:nvSpPr>
        <dsp:cNvPr id="0" name=""/>
        <dsp:cNvSpPr/>
      </dsp:nvSpPr>
      <dsp:spPr>
        <a:xfrm>
          <a:off x="115936" y="3576301"/>
          <a:ext cx="2383496" cy="529641"/>
        </a:xfrm>
        <a:prstGeom prst="rect">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CA" sz="2100" kern="1200" dirty="0" smtClean="0"/>
            <a:t>Reviewing  “VE”</a:t>
          </a:r>
          <a:endParaRPr lang="en-CA" sz="2100" kern="1200" dirty="0"/>
        </a:p>
      </dsp:txBody>
      <dsp:txXfrm>
        <a:off x="115936" y="3576301"/>
        <a:ext cx="2383496" cy="529641"/>
      </dsp:txXfrm>
    </dsp:sp>
    <dsp:sp modelId="{78F757CE-5569-4E33-B53B-CA59F81EB8F1}">
      <dsp:nvSpPr>
        <dsp:cNvPr id="0" name=""/>
        <dsp:cNvSpPr/>
      </dsp:nvSpPr>
      <dsp:spPr>
        <a:xfrm flipH="1" flipV="1">
          <a:off x="1268082" y="5160477"/>
          <a:ext cx="159765" cy="73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n-CA" sz="500" kern="1200" dirty="0"/>
        </a:p>
      </dsp:txBody>
      <dsp:txXfrm rot="10800000">
        <a:off x="1268082" y="5160477"/>
        <a:ext cx="159765" cy="73604"/>
      </dsp:txXfrm>
    </dsp:sp>
    <dsp:sp modelId="{E542D216-B0B0-4244-862A-333CC8B535C8}">
      <dsp:nvSpPr>
        <dsp:cNvPr id="0" name=""/>
        <dsp:cNvSpPr/>
      </dsp:nvSpPr>
      <dsp:spPr>
        <a:xfrm>
          <a:off x="3132508" y="1358482"/>
          <a:ext cx="2648329" cy="3115682"/>
        </a:xfrm>
        <a:prstGeom prst="rect">
          <a:avLst/>
        </a:prstGeom>
        <a:solidFill>
          <a:schemeClr val="lt1">
            <a:alpha val="40000"/>
            <a:hueOff val="0"/>
            <a:satOff val="0"/>
            <a:lumOff val="0"/>
            <a:alphaOff val="0"/>
          </a:schemeClr>
        </a:solidFill>
        <a:ln w="9525" cap="flat" cmpd="sng" algn="ctr">
          <a:solidFill>
            <a:schemeClr val="accent6">
              <a:alpha val="90000"/>
              <a:hueOff val="0"/>
              <a:satOff val="0"/>
              <a:lumOff val="0"/>
              <a:alphaOff val="-20000"/>
            </a:schemeClr>
          </a:solidFill>
          <a:prstDash val="solid"/>
        </a:ln>
        <a:effectLst/>
      </dsp:spPr>
      <dsp:style>
        <a:lnRef idx="1">
          <a:scrgbClr r="0" g="0" b="0"/>
        </a:lnRef>
        <a:fillRef idx="1">
          <a:scrgbClr r="0" g="0" b="0"/>
        </a:fillRef>
        <a:effectRef idx="0">
          <a:scrgbClr r="0" g="0" b="0"/>
        </a:effectRef>
        <a:fontRef idx="minor"/>
      </dsp:style>
    </dsp:sp>
    <dsp:sp modelId="{FC4595C6-01FA-4EAF-8BC7-C375DEF88C47}">
      <dsp:nvSpPr>
        <dsp:cNvPr id="0" name=""/>
        <dsp:cNvSpPr/>
      </dsp:nvSpPr>
      <dsp:spPr>
        <a:xfrm>
          <a:off x="3264925" y="1483110"/>
          <a:ext cx="2383496" cy="2025193"/>
        </a:xfrm>
        <a:prstGeom prst="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A89956-E794-47E9-B9B3-2020EE4B32E8}">
      <dsp:nvSpPr>
        <dsp:cNvPr id="0" name=""/>
        <dsp:cNvSpPr/>
      </dsp:nvSpPr>
      <dsp:spPr>
        <a:xfrm>
          <a:off x="3253508" y="3576298"/>
          <a:ext cx="2383496" cy="529641"/>
        </a:xfrm>
        <a:prstGeom prst="rect">
          <a:avLst/>
        </a:prstGeom>
        <a:solidFill>
          <a:schemeClr val="accent6">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CA" sz="2100" kern="1200" dirty="0" smtClean="0"/>
            <a:t>Synonyms for “HOT”</a:t>
          </a:r>
          <a:endParaRPr lang="en-CA" sz="2100" kern="1200" dirty="0"/>
        </a:p>
      </dsp:txBody>
      <dsp:txXfrm>
        <a:off x="3253508" y="3576298"/>
        <a:ext cx="2383496" cy="529641"/>
      </dsp:txXfrm>
    </dsp:sp>
    <dsp:sp modelId="{ABC6AD1B-EBE8-4B75-A0C7-B88CEA401A80}">
      <dsp:nvSpPr>
        <dsp:cNvPr id="0" name=""/>
        <dsp:cNvSpPr/>
      </dsp:nvSpPr>
      <dsp:spPr>
        <a:xfrm>
          <a:off x="3264925" y="3508303"/>
          <a:ext cx="2383496" cy="311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n-CA" sz="1400" kern="1200" dirty="0"/>
        </a:p>
      </dsp:txBody>
      <dsp:txXfrm>
        <a:off x="3264925" y="3508303"/>
        <a:ext cx="2383496" cy="311593"/>
      </dsp:txXfrm>
    </dsp:sp>
    <dsp:sp modelId="{BDB1A100-9F28-4084-8311-6D5EB99B920B}">
      <dsp:nvSpPr>
        <dsp:cNvPr id="0" name=""/>
        <dsp:cNvSpPr/>
      </dsp:nvSpPr>
      <dsp:spPr>
        <a:xfrm>
          <a:off x="6256971" y="1358482"/>
          <a:ext cx="2648329" cy="3115682"/>
        </a:xfrm>
        <a:prstGeom prst="rect">
          <a:avLst/>
        </a:prstGeom>
        <a:solidFill>
          <a:schemeClr val="lt1">
            <a:alpha val="40000"/>
            <a:hueOff val="0"/>
            <a:satOff val="0"/>
            <a:lumOff val="0"/>
            <a:alphaOff val="0"/>
          </a:schemeClr>
        </a:solidFill>
        <a:ln w="9525" cap="flat" cmpd="sng" algn="ctr">
          <a:solidFill>
            <a:schemeClr val="accent6">
              <a:alpha val="90000"/>
              <a:hueOff val="0"/>
              <a:satOff val="0"/>
              <a:lumOff val="0"/>
              <a:alphaOff val="-40000"/>
            </a:schemeClr>
          </a:solidFill>
          <a:prstDash val="solid"/>
        </a:ln>
        <a:effectLst/>
      </dsp:spPr>
      <dsp:style>
        <a:lnRef idx="1">
          <a:scrgbClr r="0" g="0" b="0"/>
        </a:lnRef>
        <a:fillRef idx="1">
          <a:scrgbClr r="0" g="0" b="0"/>
        </a:fillRef>
        <a:effectRef idx="0">
          <a:scrgbClr r="0" g="0" b="0"/>
        </a:effectRef>
        <a:fontRef idx="minor"/>
      </dsp:style>
    </dsp:sp>
    <dsp:sp modelId="{EA581D34-FFEB-42A1-9819-E3F9D3E1F506}">
      <dsp:nvSpPr>
        <dsp:cNvPr id="0" name=""/>
        <dsp:cNvSpPr/>
      </dsp:nvSpPr>
      <dsp:spPr>
        <a:xfrm>
          <a:off x="6389387" y="1483110"/>
          <a:ext cx="2383496" cy="2025193"/>
        </a:xfrm>
        <a:prstGeom prst="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A6387A-62CE-4940-B7B4-1351A3FA2865}">
      <dsp:nvSpPr>
        <dsp:cNvPr id="0" name=""/>
        <dsp:cNvSpPr/>
      </dsp:nvSpPr>
      <dsp:spPr>
        <a:xfrm>
          <a:off x="6380640" y="3576298"/>
          <a:ext cx="2383496" cy="529641"/>
        </a:xfrm>
        <a:prstGeom prst="rect">
          <a:avLst/>
        </a:prstGeom>
        <a:solidFill>
          <a:schemeClr val="accent6">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CA" sz="2100" kern="1200" dirty="0" smtClean="0"/>
            <a:t>Simple Future Tense</a:t>
          </a:r>
          <a:endParaRPr lang="en-CA" sz="2100" kern="1200" dirty="0"/>
        </a:p>
      </dsp:txBody>
      <dsp:txXfrm>
        <a:off x="6380640" y="3576298"/>
        <a:ext cx="2383496" cy="529641"/>
      </dsp:txXfrm>
    </dsp:sp>
    <dsp:sp modelId="{19655E8F-57AF-4387-89F8-C406B7A9A376}">
      <dsp:nvSpPr>
        <dsp:cNvPr id="0" name=""/>
        <dsp:cNvSpPr/>
      </dsp:nvSpPr>
      <dsp:spPr>
        <a:xfrm>
          <a:off x="6389387" y="3508303"/>
          <a:ext cx="2383496" cy="311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n-CA" sz="1400" kern="1200" dirty="0"/>
        </a:p>
      </dsp:txBody>
      <dsp:txXfrm>
        <a:off x="6389387" y="3508303"/>
        <a:ext cx="2383496" cy="3115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19A9F8-4F93-400D-A947-B141B0BC4596}">
      <dsp:nvSpPr>
        <dsp:cNvPr id="0" name=""/>
        <dsp:cNvSpPr/>
      </dsp:nvSpPr>
      <dsp:spPr>
        <a:xfrm>
          <a:off x="8045" y="1358482"/>
          <a:ext cx="2648329" cy="3115682"/>
        </a:xfrm>
        <a:prstGeom prst="rect">
          <a:avLst/>
        </a:prstGeom>
        <a:solidFill>
          <a:schemeClr val="lt1">
            <a:alpha val="40000"/>
            <a:hueOff val="0"/>
            <a:satOff val="0"/>
            <a:lumOff val="0"/>
            <a:alphaOff val="0"/>
          </a:schemeClr>
        </a:solidFill>
        <a:ln w="9525" cap="flat" cmpd="sng" algn="ctr">
          <a:solidFill>
            <a:schemeClr val="accent6">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83E41DE-0257-4671-8E0B-D06B8C235CF6}">
      <dsp:nvSpPr>
        <dsp:cNvPr id="0" name=""/>
        <dsp:cNvSpPr/>
      </dsp:nvSpPr>
      <dsp:spPr>
        <a:xfrm>
          <a:off x="140462" y="1483110"/>
          <a:ext cx="2383496" cy="2025193"/>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AA50F4E-E098-4D8B-86B7-EBB489B3A8F5}">
      <dsp:nvSpPr>
        <dsp:cNvPr id="0" name=""/>
        <dsp:cNvSpPr/>
      </dsp:nvSpPr>
      <dsp:spPr>
        <a:xfrm>
          <a:off x="115936" y="3576301"/>
          <a:ext cx="2383496" cy="529641"/>
        </a:xfrm>
        <a:prstGeom prst="rect">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CA" sz="2100" kern="1200" dirty="0" smtClean="0"/>
            <a:t>Reviewing  “VE”</a:t>
          </a:r>
          <a:endParaRPr lang="en-CA" sz="2100" kern="1200" dirty="0"/>
        </a:p>
      </dsp:txBody>
      <dsp:txXfrm>
        <a:off x="115936" y="3576301"/>
        <a:ext cx="2383496" cy="529641"/>
      </dsp:txXfrm>
    </dsp:sp>
    <dsp:sp modelId="{78F757CE-5569-4E33-B53B-CA59F81EB8F1}">
      <dsp:nvSpPr>
        <dsp:cNvPr id="0" name=""/>
        <dsp:cNvSpPr/>
      </dsp:nvSpPr>
      <dsp:spPr>
        <a:xfrm flipH="1" flipV="1">
          <a:off x="1268082" y="5160477"/>
          <a:ext cx="159765" cy="73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n-CA" sz="500" kern="1200" dirty="0"/>
        </a:p>
      </dsp:txBody>
      <dsp:txXfrm rot="10800000">
        <a:off x="1268082" y="5160477"/>
        <a:ext cx="159765" cy="73604"/>
      </dsp:txXfrm>
    </dsp:sp>
    <dsp:sp modelId="{E542D216-B0B0-4244-862A-333CC8B535C8}">
      <dsp:nvSpPr>
        <dsp:cNvPr id="0" name=""/>
        <dsp:cNvSpPr/>
      </dsp:nvSpPr>
      <dsp:spPr>
        <a:xfrm>
          <a:off x="3132508" y="1358482"/>
          <a:ext cx="2648329" cy="3115682"/>
        </a:xfrm>
        <a:prstGeom prst="rect">
          <a:avLst/>
        </a:prstGeom>
        <a:solidFill>
          <a:schemeClr val="lt1">
            <a:alpha val="40000"/>
            <a:hueOff val="0"/>
            <a:satOff val="0"/>
            <a:lumOff val="0"/>
            <a:alphaOff val="0"/>
          </a:schemeClr>
        </a:solidFill>
        <a:ln w="9525" cap="flat" cmpd="sng" algn="ctr">
          <a:solidFill>
            <a:schemeClr val="accent6">
              <a:alpha val="90000"/>
              <a:hueOff val="0"/>
              <a:satOff val="0"/>
              <a:lumOff val="0"/>
              <a:alphaOff val="-20000"/>
            </a:schemeClr>
          </a:solidFill>
          <a:prstDash val="solid"/>
        </a:ln>
        <a:effectLst/>
      </dsp:spPr>
      <dsp:style>
        <a:lnRef idx="1">
          <a:scrgbClr r="0" g="0" b="0"/>
        </a:lnRef>
        <a:fillRef idx="1">
          <a:scrgbClr r="0" g="0" b="0"/>
        </a:fillRef>
        <a:effectRef idx="0">
          <a:scrgbClr r="0" g="0" b="0"/>
        </a:effectRef>
        <a:fontRef idx="minor"/>
      </dsp:style>
    </dsp:sp>
    <dsp:sp modelId="{FC4595C6-01FA-4EAF-8BC7-C375DEF88C47}">
      <dsp:nvSpPr>
        <dsp:cNvPr id="0" name=""/>
        <dsp:cNvSpPr/>
      </dsp:nvSpPr>
      <dsp:spPr>
        <a:xfrm>
          <a:off x="3264925" y="1483110"/>
          <a:ext cx="2383496" cy="2025193"/>
        </a:xfrm>
        <a:prstGeom prst="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A89956-E794-47E9-B9B3-2020EE4B32E8}">
      <dsp:nvSpPr>
        <dsp:cNvPr id="0" name=""/>
        <dsp:cNvSpPr/>
      </dsp:nvSpPr>
      <dsp:spPr>
        <a:xfrm>
          <a:off x="3253508" y="3576298"/>
          <a:ext cx="2383496" cy="529641"/>
        </a:xfrm>
        <a:prstGeom prst="rect">
          <a:avLst/>
        </a:prstGeom>
        <a:solidFill>
          <a:schemeClr val="accent6">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CA" sz="2100" kern="1200" dirty="0" smtClean="0"/>
            <a:t>Synonyms for “HOT”</a:t>
          </a:r>
          <a:endParaRPr lang="en-CA" sz="2100" kern="1200" dirty="0"/>
        </a:p>
      </dsp:txBody>
      <dsp:txXfrm>
        <a:off x="3253508" y="3576298"/>
        <a:ext cx="2383496" cy="529641"/>
      </dsp:txXfrm>
    </dsp:sp>
    <dsp:sp modelId="{ABC6AD1B-EBE8-4B75-A0C7-B88CEA401A80}">
      <dsp:nvSpPr>
        <dsp:cNvPr id="0" name=""/>
        <dsp:cNvSpPr/>
      </dsp:nvSpPr>
      <dsp:spPr>
        <a:xfrm>
          <a:off x="3264925" y="3508303"/>
          <a:ext cx="2383496" cy="311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n-CA" sz="1400" kern="1200" dirty="0"/>
        </a:p>
      </dsp:txBody>
      <dsp:txXfrm>
        <a:off x="3264925" y="3508303"/>
        <a:ext cx="2383496" cy="311593"/>
      </dsp:txXfrm>
    </dsp:sp>
    <dsp:sp modelId="{BDB1A100-9F28-4084-8311-6D5EB99B920B}">
      <dsp:nvSpPr>
        <dsp:cNvPr id="0" name=""/>
        <dsp:cNvSpPr/>
      </dsp:nvSpPr>
      <dsp:spPr>
        <a:xfrm>
          <a:off x="6256971" y="1358482"/>
          <a:ext cx="2648329" cy="3115682"/>
        </a:xfrm>
        <a:prstGeom prst="rect">
          <a:avLst/>
        </a:prstGeom>
        <a:solidFill>
          <a:schemeClr val="lt1">
            <a:alpha val="40000"/>
            <a:hueOff val="0"/>
            <a:satOff val="0"/>
            <a:lumOff val="0"/>
            <a:alphaOff val="0"/>
          </a:schemeClr>
        </a:solidFill>
        <a:ln w="9525" cap="flat" cmpd="sng" algn="ctr">
          <a:solidFill>
            <a:schemeClr val="accent6">
              <a:alpha val="90000"/>
              <a:hueOff val="0"/>
              <a:satOff val="0"/>
              <a:lumOff val="0"/>
              <a:alphaOff val="-40000"/>
            </a:schemeClr>
          </a:solidFill>
          <a:prstDash val="solid"/>
        </a:ln>
        <a:effectLst/>
      </dsp:spPr>
      <dsp:style>
        <a:lnRef idx="1">
          <a:scrgbClr r="0" g="0" b="0"/>
        </a:lnRef>
        <a:fillRef idx="1">
          <a:scrgbClr r="0" g="0" b="0"/>
        </a:fillRef>
        <a:effectRef idx="0">
          <a:scrgbClr r="0" g="0" b="0"/>
        </a:effectRef>
        <a:fontRef idx="minor"/>
      </dsp:style>
    </dsp:sp>
    <dsp:sp modelId="{EA581D34-FFEB-42A1-9819-E3F9D3E1F506}">
      <dsp:nvSpPr>
        <dsp:cNvPr id="0" name=""/>
        <dsp:cNvSpPr/>
      </dsp:nvSpPr>
      <dsp:spPr>
        <a:xfrm>
          <a:off x="6389387" y="1483110"/>
          <a:ext cx="2383496" cy="2025193"/>
        </a:xfrm>
        <a:prstGeom prst="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A6387A-62CE-4940-B7B4-1351A3FA2865}">
      <dsp:nvSpPr>
        <dsp:cNvPr id="0" name=""/>
        <dsp:cNvSpPr/>
      </dsp:nvSpPr>
      <dsp:spPr>
        <a:xfrm>
          <a:off x="6380640" y="3576298"/>
          <a:ext cx="2383496" cy="529641"/>
        </a:xfrm>
        <a:prstGeom prst="rect">
          <a:avLst/>
        </a:prstGeom>
        <a:solidFill>
          <a:schemeClr val="accent6">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CA" sz="2100" kern="1200" dirty="0" smtClean="0"/>
            <a:t>Simple Future Tense</a:t>
          </a:r>
          <a:endParaRPr lang="en-CA" sz="2100" kern="1200" dirty="0"/>
        </a:p>
      </dsp:txBody>
      <dsp:txXfrm>
        <a:off x="6380640" y="3576298"/>
        <a:ext cx="2383496" cy="529641"/>
      </dsp:txXfrm>
    </dsp:sp>
    <dsp:sp modelId="{19655E8F-57AF-4387-89F8-C406B7A9A376}">
      <dsp:nvSpPr>
        <dsp:cNvPr id="0" name=""/>
        <dsp:cNvSpPr/>
      </dsp:nvSpPr>
      <dsp:spPr>
        <a:xfrm>
          <a:off x="6389387" y="3508303"/>
          <a:ext cx="2383496" cy="311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n-CA" sz="1400" kern="1200" dirty="0"/>
        </a:p>
      </dsp:txBody>
      <dsp:txXfrm>
        <a:off x="6389387" y="3508303"/>
        <a:ext cx="2383496" cy="311593"/>
      </dsp:txXfrm>
    </dsp:sp>
  </dsp:spTree>
</dsp:drawing>
</file>

<file path=ppt/diagrams/layout1.xml><?xml version="1.0" encoding="utf-8"?>
<dgm:layoutDef xmlns:dgm="http://schemas.openxmlformats.org/drawingml/2006/diagram" xmlns:a="http://schemas.openxmlformats.org/drawingml/2006/main" uniqueId="urn:microsoft.com/office/officeart/2008/layout/CaptionedPictures">
  <dgm:title val=""/>
  <dgm:desc val=""/>
  <dgm:catLst>
    <dgm:cat type="picture" pri="5000"/>
    <dgm:cat type="pictureconvert" pri="5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Name0">
    <dgm:varLst>
      <dgm:chMax/>
      <dgm:chPref/>
      <dgm:dir/>
    </dgm:varLst>
    <dgm:choose name="Name1">
      <dgm:if name="Name2" func="var" arg="dir" op="equ" val="norm">
        <dgm:alg type="snake">
          <dgm:param type="off" val="ctr"/>
        </dgm:alg>
      </dgm:if>
      <dgm:else name="Name3">
        <dgm:alg type="snake">
          <dgm:param type="grDir" val="tR"/>
          <dgm:param type="off" val="ctr"/>
        </dgm:alg>
      </dgm:else>
    </dgm:choose>
    <dgm:shape xmlns:r="http://schemas.openxmlformats.org/officeDocument/2006/relationships" r:blip="">
      <dgm:adjLst/>
    </dgm:shape>
    <dgm:constrLst>
      <dgm:constr type="primFontSz" for="des" forName="Parent" op="equ"/>
      <dgm:constr type="primFontSz" for="des" forName="Child" refType="primFontSz" refFor="des" refForName="Parent" op="lte"/>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val="1"/>
          <dgm:chPref val="1"/>
        </dgm:varLst>
        <dgm:alg type="composite">
          <dgm:param type="ar" val="0.85"/>
        </dgm:alg>
        <dgm:shape xmlns:r="http://schemas.openxmlformats.org/officeDocument/2006/relationships" r:blip="">
          <dgm:adjLst/>
        </dgm:shape>
        <dgm:constrLst>
          <dgm:constr type="l" for="ch" forName="Accent" refType="w" fact="0"/>
          <dgm:constr type="t" for="ch" forName="Accent" refType="h" fact="0"/>
          <dgm:constr type="w" for="ch" forName="Accent" refType="w"/>
          <dgm:constr type="h" for="ch" forName="Accent" refType="h"/>
          <dgm:constr type="l" for="ch" forName="Image" refType="w" fact="0.05"/>
          <dgm:constr type="t" for="ch" forName="Image" refType="h" fact="0.04"/>
          <dgm:constr type="w" for="ch" forName="Image" refType="w" fact="0.9"/>
          <dgm:constr type="h" for="ch" forName="Image" refType="h" fact="0.65"/>
          <dgm:constr type="l" for="ch" forName="ChildComposite" refType="w" fact="0.05"/>
          <dgm:constr type="t" for="ch" forName="ChildComposite" refType="h" fact="0.69"/>
          <dgm:constr type="w" for="ch" forName="ChildComposite" refType="w" fact="0.9"/>
          <dgm:constr type="h" for="ch" forName="ChildComposite" refType="h" fact="0.27"/>
        </dgm:constrLst>
        <dgm:layoutNode name="Accent" styleLbl="trAlignAcc1">
          <dgm:varLst>
            <dgm:chMax val="0"/>
            <dgm:chPref val="0"/>
          </dgm:varLst>
          <dgm:alg type="sp"/>
          <dgm:shape xmlns:r="http://schemas.openxmlformats.org/officeDocument/2006/relationships" type="rect" r:blip="">
            <dgm:adjLst/>
          </dgm:shape>
          <dgm:presOf/>
        </dgm:layoutNode>
        <dgm:layoutNode name="Image" styleLbl="alignImgPlace1">
          <dgm:varLst>
            <dgm:chMax val="0"/>
            <dgm:chPref val="0"/>
          </dgm:varLst>
          <dgm:alg type="sp"/>
          <dgm:shape xmlns:r="http://schemas.openxmlformats.org/officeDocument/2006/relationships" type="rect" r:blip="" blipPhldr="1">
            <dgm:adjLst/>
          </dgm:shape>
          <dgm:presOf/>
        </dgm:layoutNode>
        <dgm:layoutNode name="ChildComposite">
          <dgm:alg type="composite"/>
          <dgm:shape xmlns:r="http://schemas.openxmlformats.org/officeDocument/2006/relationships" r:blip="">
            <dgm:adjLst/>
          </dgm:shape>
          <dgm:choose name="Name4">
            <dgm:if name="Name5" axis="ch" ptType="node" func="cnt" op="gte" val="1">
              <dgm:constrLst>
                <dgm:constr type="l" for="ch" forName="Parent" refType="w" fact="0"/>
                <dgm:constr type="t" for="ch" forName="Parent" refType="h" fact="0"/>
                <dgm:constr type="w" for="ch" forName="Parent" refType="w"/>
                <dgm:constr type="h" for="ch" forName="Parent" refType="h" fact="0.3704"/>
                <dgm:constr type="l" for="ch" forName="Child" refType="w" fact="0"/>
                <dgm:constr type="t" for="ch" forName="Child" refType="h" fact="0.3704"/>
                <dgm:constr type="w" for="ch" forName="Child" refType="w"/>
                <dgm:constr type="h" for="ch" forName="Child" refType="h" fact="0.6296"/>
              </dgm:constrLst>
            </dgm:if>
            <dgm:else name="Name6">
              <dgm:constrLst>
                <dgm:constr type="l" for="ch" forName="Parent" refType="w" fact="0"/>
                <dgm:constr type="t" for="ch" forName="Parent" refType="h" fact="0"/>
                <dgm:constr type="w" for="ch" forName="Parent" refType="w"/>
                <dgm:constr type="h" for="ch" forName="Parent" refType="h"/>
                <dgm:constr type="l" for="ch" forName="Child" refType="w" fact="0"/>
                <dgm:constr type="t" for="ch" forName="Child" refType="h" fact="0"/>
                <dgm:constr type="w" for="ch" forName="Child" refType="w" fact="0"/>
                <dgm:constr type="h" for="ch" forName="Child" refType="h" fact="0"/>
              </dgm:constrLst>
            </dgm:else>
          </dgm:choose>
          <dgm:layoutNode name="Child" styleLbl="node1">
            <dgm:varLst>
              <dgm:chMax val="0"/>
              <dgm:chPref val="0"/>
              <dgm:bulletEnabled val="1"/>
            </dgm:varLst>
            <dgm:choose name="Name7">
              <dgm:if name="Name8" axis="ch" ptType="node" func="cnt" op="gt" val="1">
                <dgm:alg type="tx">
                  <dgm:param type="parTxLTRAlign" val="l"/>
                  <dgm:param type="parTxRTLAlign" val="r"/>
                  <dgm:param type="txAnchorVert" val="mid"/>
                  <dgm:param type="txAnchorVertCh" val="mid"/>
                </dgm:alg>
              </dgm:if>
              <dgm:else name="Name9">
                <dgm:alg type="tx">
                  <dgm:param type="parTxLTRAlign" val="ctr"/>
                  <dgm:param type="parTxRTLAlign" val="ctr"/>
                  <dgm:param type="shpTxLTRAlignCh" val="l"/>
                  <dgm:param type="shpTxRTLAlignCh" val="r"/>
                  <dgm:param type="txAnchorVert" val="mid"/>
                  <dgm:param type="txAnchorVertCh" val="mid"/>
                </dgm:alg>
              </dgm:else>
            </dgm:choose>
            <dgm:choose name="Name10">
              <dgm:if name="Name11" axis="ch" ptType="node" func="cnt" op="gte" val="1">
                <dgm:shape xmlns:r="http://schemas.openxmlformats.org/officeDocument/2006/relationships" type="rect" r:blip="">
                  <dgm:adjLst/>
                </dgm:shape>
              </dgm:if>
              <dgm:else name="Name12">
                <dgm:shape xmlns:r="http://schemas.openxmlformats.org/officeDocument/2006/relationships" type="rect" r:blip="" hideGeom="1">
                  <dgm:adjLst/>
                </dgm:shape>
              </dgm:else>
            </dgm:choose>
            <dgm:choose name="Name13">
              <dgm:if name="Name14" axis="ch" ptType="node" func="cnt" op="gte" val="1">
                <dgm:presOf axis="des" ptType="node"/>
              </dgm:if>
              <dgm:else name="Name15">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 styleLbl="revTx">
            <dgm:varLst>
              <dgm:chMax val="1"/>
              <dgm:chPref val="0"/>
              <dgm:bulletEnabled val="1"/>
            </dgm:varLst>
            <dgm:alg type="tx">
              <dgm:param type="shpTxLTRAlignCh" val="ctr"/>
              <dgm:param type="txAnchorVert" val="mid"/>
            </dgm:alg>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CaptionedPictures">
  <dgm:title val=""/>
  <dgm:desc val=""/>
  <dgm:catLst>
    <dgm:cat type="picture" pri="5000"/>
    <dgm:cat type="pictureconvert" pri="5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Name0">
    <dgm:varLst>
      <dgm:chMax/>
      <dgm:chPref/>
      <dgm:dir/>
    </dgm:varLst>
    <dgm:choose name="Name1">
      <dgm:if name="Name2" func="var" arg="dir" op="equ" val="norm">
        <dgm:alg type="snake">
          <dgm:param type="off" val="ctr"/>
        </dgm:alg>
      </dgm:if>
      <dgm:else name="Name3">
        <dgm:alg type="snake">
          <dgm:param type="grDir" val="tR"/>
          <dgm:param type="off" val="ctr"/>
        </dgm:alg>
      </dgm:else>
    </dgm:choose>
    <dgm:shape xmlns:r="http://schemas.openxmlformats.org/officeDocument/2006/relationships" r:blip="">
      <dgm:adjLst/>
    </dgm:shape>
    <dgm:constrLst>
      <dgm:constr type="primFontSz" for="des" forName="Parent" op="equ"/>
      <dgm:constr type="primFontSz" for="des" forName="Child" refType="primFontSz" refFor="des" refForName="Parent" op="lte"/>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val="1"/>
          <dgm:chPref val="1"/>
        </dgm:varLst>
        <dgm:alg type="composite">
          <dgm:param type="ar" val="0.85"/>
        </dgm:alg>
        <dgm:shape xmlns:r="http://schemas.openxmlformats.org/officeDocument/2006/relationships" r:blip="">
          <dgm:adjLst/>
        </dgm:shape>
        <dgm:constrLst>
          <dgm:constr type="l" for="ch" forName="Accent" refType="w" fact="0"/>
          <dgm:constr type="t" for="ch" forName="Accent" refType="h" fact="0"/>
          <dgm:constr type="w" for="ch" forName="Accent" refType="w"/>
          <dgm:constr type="h" for="ch" forName="Accent" refType="h"/>
          <dgm:constr type="l" for="ch" forName="Image" refType="w" fact="0.05"/>
          <dgm:constr type="t" for="ch" forName="Image" refType="h" fact="0.04"/>
          <dgm:constr type="w" for="ch" forName="Image" refType="w" fact="0.9"/>
          <dgm:constr type="h" for="ch" forName="Image" refType="h" fact="0.65"/>
          <dgm:constr type="l" for="ch" forName="ChildComposite" refType="w" fact="0.05"/>
          <dgm:constr type="t" for="ch" forName="ChildComposite" refType="h" fact="0.69"/>
          <dgm:constr type="w" for="ch" forName="ChildComposite" refType="w" fact="0.9"/>
          <dgm:constr type="h" for="ch" forName="ChildComposite" refType="h" fact="0.27"/>
        </dgm:constrLst>
        <dgm:layoutNode name="Accent" styleLbl="trAlignAcc1">
          <dgm:varLst>
            <dgm:chMax val="0"/>
            <dgm:chPref val="0"/>
          </dgm:varLst>
          <dgm:alg type="sp"/>
          <dgm:shape xmlns:r="http://schemas.openxmlformats.org/officeDocument/2006/relationships" type="rect" r:blip="">
            <dgm:adjLst/>
          </dgm:shape>
          <dgm:presOf/>
        </dgm:layoutNode>
        <dgm:layoutNode name="Image" styleLbl="alignImgPlace1">
          <dgm:varLst>
            <dgm:chMax val="0"/>
            <dgm:chPref val="0"/>
          </dgm:varLst>
          <dgm:alg type="sp"/>
          <dgm:shape xmlns:r="http://schemas.openxmlformats.org/officeDocument/2006/relationships" type="rect" r:blip="" blipPhldr="1">
            <dgm:adjLst/>
          </dgm:shape>
          <dgm:presOf/>
        </dgm:layoutNode>
        <dgm:layoutNode name="ChildComposite">
          <dgm:alg type="composite"/>
          <dgm:shape xmlns:r="http://schemas.openxmlformats.org/officeDocument/2006/relationships" r:blip="">
            <dgm:adjLst/>
          </dgm:shape>
          <dgm:choose name="Name4">
            <dgm:if name="Name5" axis="ch" ptType="node" func="cnt" op="gte" val="1">
              <dgm:constrLst>
                <dgm:constr type="l" for="ch" forName="Parent" refType="w" fact="0"/>
                <dgm:constr type="t" for="ch" forName="Parent" refType="h" fact="0"/>
                <dgm:constr type="w" for="ch" forName="Parent" refType="w"/>
                <dgm:constr type="h" for="ch" forName="Parent" refType="h" fact="0.3704"/>
                <dgm:constr type="l" for="ch" forName="Child" refType="w" fact="0"/>
                <dgm:constr type="t" for="ch" forName="Child" refType="h" fact="0.3704"/>
                <dgm:constr type="w" for="ch" forName="Child" refType="w"/>
                <dgm:constr type="h" for="ch" forName="Child" refType="h" fact="0.6296"/>
              </dgm:constrLst>
            </dgm:if>
            <dgm:else name="Name6">
              <dgm:constrLst>
                <dgm:constr type="l" for="ch" forName="Parent" refType="w" fact="0"/>
                <dgm:constr type="t" for="ch" forName="Parent" refType="h" fact="0"/>
                <dgm:constr type="w" for="ch" forName="Parent" refType="w"/>
                <dgm:constr type="h" for="ch" forName="Parent" refType="h"/>
                <dgm:constr type="l" for="ch" forName="Child" refType="w" fact="0"/>
                <dgm:constr type="t" for="ch" forName="Child" refType="h" fact="0"/>
                <dgm:constr type="w" for="ch" forName="Child" refType="w" fact="0"/>
                <dgm:constr type="h" for="ch" forName="Child" refType="h" fact="0"/>
              </dgm:constrLst>
            </dgm:else>
          </dgm:choose>
          <dgm:layoutNode name="Child" styleLbl="node1">
            <dgm:varLst>
              <dgm:chMax val="0"/>
              <dgm:chPref val="0"/>
              <dgm:bulletEnabled val="1"/>
            </dgm:varLst>
            <dgm:choose name="Name7">
              <dgm:if name="Name8" axis="ch" ptType="node" func="cnt" op="gt" val="1">
                <dgm:alg type="tx">
                  <dgm:param type="parTxLTRAlign" val="l"/>
                  <dgm:param type="parTxRTLAlign" val="r"/>
                  <dgm:param type="txAnchorVert" val="mid"/>
                  <dgm:param type="txAnchorVertCh" val="mid"/>
                </dgm:alg>
              </dgm:if>
              <dgm:else name="Name9">
                <dgm:alg type="tx">
                  <dgm:param type="parTxLTRAlign" val="ctr"/>
                  <dgm:param type="parTxRTLAlign" val="ctr"/>
                  <dgm:param type="shpTxLTRAlignCh" val="l"/>
                  <dgm:param type="shpTxRTLAlignCh" val="r"/>
                  <dgm:param type="txAnchorVert" val="mid"/>
                  <dgm:param type="txAnchorVertCh" val="mid"/>
                </dgm:alg>
              </dgm:else>
            </dgm:choose>
            <dgm:choose name="Name10">
              <dgm:if name="Name11" axis="ch" ptType="node" func="cnt" op="gte" val="1">
                <dgm:shape xmlns:r="http://schemas.openxmlformats.org/officeDocument/2006/relationships" type="rect" r:blip="">
                  <dgm:adjLst/>
                </dgm:shape>
              </dgm:if>
              <dgm:else name="Name12">
                <dgm:shape xmlns:r="http://schemas.openxmlformats.org/officeDocument/2006/relationships" type="rect" r:blip="" hideGeom="1">
                  <dgm:adjLst/>
                </dgm:shape>
              </dgm:else>
            </dgm:choose>
            <dgm:choose name="Name13">
              <dgm:if name="Name14" axis="ch" ptType="node" func="cnt" op="gte" val="1">
                <dgm:presOf axis="des" ptType="node"/>
              </dgm:if>
              <dgm:else name="Name15">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 styleLbl="revTx">
            <dgm:varLst>
              <dgm:chMax val="1"/>
              <dgm:chPref val="0"/>
              <dgm:bulletEnabled val="1"/>
            </dgm:varLst>
            <dgm:alg type="tx">
              <dgm:param type="shpTxLTRAlignCh" val="ctr"/>
              <dgm:param type="txAnchorVert" val="mid"/>
            </dgm:alg>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E13239-332B-476F-B7DD-8B611A3EC3B2}" type="datetimeFigureOut">
              <a:rPr lang="en-CA" smtClean="0"/>
              <a:t>2017-03-15</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7AA036-59E5-44DE-A973-F6A7BE0A7818}" type="slidenum">
              <a:rPr lang="en-CA" smtClean="0"/>
              <a:t>‹#›</a:t>
            </a:fld>
            <a:endParaRPr lang="en-CA"/>
          </a:p>
        </p:txBody>
      </p:sp>
    </p:spTree>
    <p:extLst>
      <p:ext uri="{BB962C8B-B14F-4D97-AF65-F5344CB8AC3E}">
        <p14:creationId xmlns:p14="http://schemas.microsoft.com/office/powerpoint/2010/main" val="2350690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Try to create sentences using</a:t>
            </a:r>
            <a:r>
              <a:rPr lang="en-CA" baseline="0" dirty="0" smtClean="0"/>
              <a:t> the “</a:t>
            </a:r>
            <a:r>
              <a:rPr lang="en-CA" baseline="0" dirty="0" err="1" smtClean="0"/>
              <a:t>ve</a:t>
            </a:r>
            <a:r>
              <a:rPr lang="en-CA" baseline="0" dirty="0" smtClean="0"/>
              <a:t>” words paired with the descriptive words. Students should be given time to write and then share their sentences with the group. (10 minutes). Read through the words together and clarify any misunderstandings. Provide several examples. (</a:t>
            </a:r>
            <a:r>
              <a:rPr lang="en-CA" baseline="0" dirty="0" err="1" smtClean="0"/>
              <a:t>e.x</a:t>
            </a:r>
            <a:r>
              <a:rPr lang="en-CA" baseline="0" dirty="0" smtClean="0"/>
              <a:t>. I have to wear my gloves today because the cold is bitter.) </a:t>
            </a:r>
            <a:endParaRPr lang="en-CA" dirty="0"/>
          </a:p>
        </p:txBody>
      </p:sp>
      <p:sp>
        <p:nvSpPr>
          <p:cNvPr id="4" name="Slide Number Placeholder 3"/>
          <p:cNvSpPr>
            <a:spLocks noGrp="1"/>
          </p:cNvSpPr>
          <p:nvPr>
            <p:ph type="sldNum" sz="quarter" idx="10"/>
          </p:nvPr>
        </p:nvSpPr>
        <p:spPr/>
        <p:txBody>
          <a:bodyPr/>
          <a:lstStyle/>
          <a:p>
            <a:fld id="{5F7AA036-59E5-44DE-A973-F6A7BE0A7818}" type="slidenum">
              <a:rPr lang="en-CA" smtClean="0"/>
              <a:t>3</a:t>
            </a:fld>
            <a:endParaRPr lang="en-CA"/>
          </a:p>
        </p:txBody>
      </p:sp>
    </p:spTree>
    <p:extLst>
      <p:ext uri="{BB962C8B-B14F-4D97-AF65-F5344CB8AC3E}">
        <p14:creationId xmlns:p14="http://schemas.microsoft.com/office/powerpoint/2010/main" val="4167242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8902DB66-4195-40AE-A050-AC1493D10211}" type="datetimeFigureOut">
              <a:rPr lang="en-CA" smtClean="0"/>
              <a:t>2017-03-15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1585946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8902DB66-4195-40AE-A050-AC1493D10211}" type="datetimeFigureOut">
              <a:rPr lang="en-CA" smtClean="0"/>
              <a:t>2017-03-15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1110822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8902DB66-4195-40AE-A050-AC1493D10211}" type="datetimeFigureOut">
              <a:rPr lang="en-CA" smtClean="0"/>
              <a:t>2017-03-15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2873587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8902DB66-4195-40AE-A050-AC1493D10211}" type="datetimeFigureOut">
              <a:rPr lang="en-CA" smtClean="0"/>
              <a:t>2017-03-15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1000469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02DB66-4195-40AE-A050-AC1493D10211}" type="datetimeFigureOut">
              <a:rPr lang="en-CA" smtClean="0"/>
              <a:t>2017-03-15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17615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8902DB66-4195-40AE-A050-AC1493D10211}" type="datetimeFigureOut">
              <a:rPr lang="en-CA" smtClean="0"/>
              <a:t>2017-03-15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2773745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8902DB66-4195-40AE-A050-AC1493D10211}" type="datetimeFigureOut">
              <a:rPr lang="en-CA" smtClean="0"/>
              <a:t>2017-03-15</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3085487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8902DB66-4195-40AE-A050-AC1493D10211}" type="datetimeFigureOut">
              <a:rPr lang="en-CA" smtClean="0"/>
              <a:t>2017-03-15</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608850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02DB66-4195-40AE-A050-AC1493D10211}" type="datetimeFigureOut">
              <a:rPr lang="en-CA" smtClean="0"/>
              <a:t>2017-03-15</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2801428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02DB66-4195-40AE-A050-AC1493D10211}" type="datetimeFigureOut">
              <a:rPr lang="en-CA" smtClean="0"/>
              <a:t>2017-03-15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2866207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02DB66-4195-40AE-A050-AC1493D10211}" type="datetimeFigureOut">
              <a:rPr lang="en-CA" smtClean="0"/>
              <a:t>2017-03-15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90919F8-3925-4C5B-8789-C15FB8BCDD2D}" type="slidenum">
              <a:rPr lang="en-CA" smtClean="0"/>
              <a:t>‹#›</a:t>
            </a:fld>
            <a:endParaRPr lang="en-CA"/>
          </a:p>
        </p:txBody>
      </p:sp>
    </p:spTree>
    <p:extLst>
      <p:ext uri="{BB962C8B-B14F-4D97-AF65-F5344CB8AC3E}">
        <p14:creationId xmlns:p14="http://schemas.microsoft.com/office/powerpoint/2010/main" val="4255740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02DB66-4195-40AE-A050-AC1493D10211}" type="datetimeFigureOut">
              <a:rPr lang="en-CA" smtClean="0"/>
              <a:t>2017-03-15</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0919F8-3925-4C5B-8789-C15FB8BCDD2D}" type="slidenum">
              <a:rPr lang="en-CA" smtClean="0"/>
              <a:t>‹#›</a:t>
            </a:fld>
            <a:endParaRPr lang="en-CA"/>
          </a:p>
        </p:txBody>
      </p:sp>
    </p:spTree>
    <p:extLst>
      <p:ext uri="{BB962C8B-B14F-4D97-AF65-F5344CB8AC3E}">
        <p14:creationId xmlns:p14="http://schemas.microsoft.com/office/powerpoint/2010/main" val="2336702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1.jpeg"/><Relationship Id="rId7" Type="http://schemas.openxmlformats.org/officeDocument/2006/relationships/image" Target="../media/image24.jpeg"/><Relationship Id="rId2" Type="http://schemas.openxmlformats.org/officeDocument/2006/relationships/image" Target="../media/image16.png"/><Relationship Id="rId1" Type="http://schemas.openxmlformats.org/officeDocument/2006/relationships/slideLayout" Target="../slideLayouts/slideLayout6.xml"/><Relationship Id="rId6" Type="http://schemas.microsoft.com/office/2007/relationships/hdphoto" Target="../media/hdphoto4.wdp"/><Relationship Id="rId11" Type="http://schemas.openxmlformats.org/officeDocument/2006/relationships/image" Target="../media/image2.png"/><Relationship Id="rId5" Type="http://schemas.openxmlformats.org/officeDocument/2006/relationships/image" Target="../media/image23.jpeg"/><Relationship Id="rId10" Type="http://schemas.microsoft.com/office/2007/relationships/hdphoto" Target="../media/hdphoto1.wdp"/><Relationship Id="rId4" Type="http://schemas.openxmlformats.org/officeDocument/2006/relationships/image" Target="../media/image22.png"/><Relationship Id="rId9"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8.png"/><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gif"/><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9.jpeg"/><Relationship Id="rId11" Type="http://schemas.openxmlformats.org/officeDocument/2006/relationships/image" Target="../media/image2.png"/><Relationship Id="rId5" Type="http://schemas.openxmlformats.org/officeDocument/2006/relationships/image" Target="../media/image8.pn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result for the bea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977"/>
            <a:ext cx="9144000" cy="687497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685800" y="764704"/>
            <a:ext cx="7772400" cy="1470025"/>
          </a:xfrm>
        </p:spPr>
        <p:txBody>
          <a:bodyPr>
            <a:noAutofit/>
          </a:bodyPr>
          <a:lstStyle/>
          <a:p>
            <a:r>
              <a:rPr lang="en-CA" sz="9600" b="1" dirty="0" smtClean="0">
                <a:ln w="79375">
                  <a:solidFill>
                    <a:schemeClr val="tx1"/>
                  </a:solidFill>
                </a:ln>
                <a:solidFill>
                  <a:schemeClr val="bg1"/>
                </a:solidFill>
              </a:rPr>
              <a:t>Hot, Hot, Hot!</a:t>
            </a:r>
            <a:endParaRPr lang="en-CA" sz="9600" b="1" dirty="0">
              <a:ln w="79375">
                <a:solidFill>
                  <a:schemeClr val="tx1"/>
                </a:solidFill>
              </a:ln>
              <a:solidFill>
                <a:schemeClr val="bg1"/>
              </a:solidFill>
            </a:endParaRPr>
          </a:p>
        </p:txBody>
      </p:sp>
      <p:sp>
        <p:nvSpPr>
          <p:cNvPr id="3" name="Subtitle 2"/>
          <p:cNvSpPr>
            <a:spLocks noGrp="1"/>
          </p:cNvSpPr>
          <p:nvPr>
            <p:ph type="subTitle" idx="1"/>
          </p:nvPr>
        </p:nvSpPr>
        <p:spPr>
          <a:xfrm>
            <a:off x="1371600" y="2132856"/>
            <a:ext cx="6400800" cy="1054968"/>
          </a:xfrm>
        </p:spPr>
        <p:txBody>
          <a:bodyPr>
            <a:normAutofit/>
          </a:bodyPr>
          <a:lstStyle/>
          <a:p>
            <a:r>
              <a:rPr lang="en-CA" sz="4400" b="1" dirty="0" smtClean="0"/>
              <a:t>Unit 8: Lesson 2</a:t>
            </a:r>
            <a:endParaRPr lang="en-CA" sz="4400" b="1" dirty="0"/>
          </a:p>
        </p:txBody>
      </p:sp>
      <p:pic>
        <p:nvPicPr>
          <p:cNvPr id="6"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5256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Image result for sizzling grill"/>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580" y="0"/>
            <a:ext cx="9180390" cy="688496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11383" y="116632"/>
            <a:ext cx="8748464" cy="1938992"/>
          </a:xfrm>
          <a:prstGeom prst="rect">
            <a:avLst/>
          </a:prstGeom>
          <a:noFill/>
        </p:spPr>
        <p:txBody>
          <a:bodyPr wrap="square" rtlCol="0">
            <a:spAutoFit/>
          </a:bodyPr>
          <a:lstStyle/>
          <a:p>
            <a:r>
              <a:rPr lang="en-CA" sz="4000" b="1" dirty="0" smtClean="0">
                <a:solidFill>
                  <a:schemeClr val="bg1"/>
                </a:solidFill>
              </a:rPr>
              <a:t>Sizzling means hot. We cook sizzling hotdogs on the grill. Grills can use coal or gas to heat the food up. </a:t>
            </a:r>
            <a:endParaRPr lang="en-CA" sz="4000" b="1" dirty="0">
              <a:solidFill>
                <a:schemeClr val="bg1"/>
              </a:solidFill>
            </a:endParaRPr>
          </a:p>
        </p:txBody>
      </p:sp>
      <p:pic>
        <p:nvPicPr>
          <p:cNvPr id="4" name="Picture 2" descr="Image result for rosedale academy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7027" y="116632"/>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845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Image result for toasting marshmallows over a fi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548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3676" y="4295815"/>
            <a:ext cx="8820472" cy="2554545"/>
          </a:xfrm>
          <a:prstGeom prst="rect">
            <a:avLst/>
          </a:prstGeom>
          <a:noFill/>
        </p:spPr>
        <p:txBody>
          <a:bodyPr wrap="square" rtlCol="0">
            <a:spAutoFit/>
          </a:bodyPr>
          <a:lstStyle/>
          <a:p>
            <a:pPr algn="ctr"/>
            <a:r>
              <a:rPr lang="en-CA" sz="4000" b="1" dirty="0" smtClean="0">
                <a:solidFill>
                  <a:schemeClr val="bg1"/>
                </a:solidFill>
              </a:rPr>
              <a:t>Toasty means hot. We roast marshmallows until they are toasty. We put them on graham crackers with chocolate to make </a:t>
            </a:r>
            <a:r>
              <a:rPr lang="en-CA" sz="4000" b="1" dirty="0" err="1" smtClean="0">
                <a:solidFill>
                  <a:schemeClr val="bg1"/>
                </a:solidFill>
              </a:rPr>
              <a:t>s’mores</a:t>
            </a:r>
            <a:r>
              <a:rPr lang="en-CA" sz="4000" b="1" dirty="0" smtClean="0">
                <a:solidFill>
                  <a:schemeClr val="bg1"/>
                </a:solidFill>
              </a:rPr>
              <a:t>. </a:t>
            </a:r>
            <a:endParaRPr lang="en-CA" sz="4000" b="1" dirty="0">
              <a:solidFill>
                <a:schemeClr val="bg1"/>
              </a:solidFill>
            </a:endParaRPr>
          </a:p>
        </p:txBody>
      </p:sp>
      <p:pic>
        <p:nvPicPr>
          <p:cNvPr id="4"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060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mage result for bonfire on bea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42" y="-12220"/>
            <a:ext cx="9154941" cy="68702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4284" y="0"/>
            <a:ext cx="8964488" cy="1938992"/>
          </a:xfrm>
          <a:prstGeom prst="rect">
            <a:avLst/>
          </a:prstGeom>
          <a:noFill/>
        </p:spPr>
        <p:txBody>
          <a:bodyPr wrap="square" rtlCol="0">
            <a:spAutoFit/>
          </a:bodyPr>
          <a:lstStyle/>
          <a:p>
            <a:r>
              <a:rPr lang="en-CA" sz="4000" b="1" dirty="0" smtClean="0"/>
              <a:t>Blazing means hot. The beach is cool </a:t>
            </a:r>
          </a:p>
          <a:p>
            <a:r>
              <a:rPr lang="en-CA" sz="4000" b="1" dirty="0" smtClean="0"/>
              <a:t>at night. We start a blazing fire with sticks and paper to keep warm. </a:t>
            </a:r>
            <a:endParaRPr lang="en-CA" sz="4000" b="1" dirty="0"/>
          </a:p>
        </p:txBody>
      </p:sp>
      <p:pic>
        <p:nvPicPr>
          <p:cNvPr id="4"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5570" y="116632"/>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4745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E28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 y="274638"/>
            <a:ext cx="9134547" cy="1143000"/>
          </a:xfrm>
        </p:spPr>
        <p:txBody>
          <a:bodyPr>
            <a:noAutofit/>
          </a:bodyPr>
          <a:lstStyle/>
          <a:p>
            <a:r>
              <a:rPr lang="en-CA" sz="8000" b="1" dirty="0" smtClean="0">
                <a:ln w="34925">
                  <a:solidFill>
                    <a:schemeClr val="tx1"/>
                  </a:solidFill>
                </a:ln>
                <a:solidFill>
                  <a:schemeClr val="bg1"/>
                </a:solidFill>
              </a:rPr>
              <a:t>HOT, HOT, HOT</a:t>
            </a:r>
            <a:endParaRPr lang="en-CA" sz="8000" b="1" dirty="0">
              <a:ln w="34925">
                <a:solidFill>
                  <a:schemeClr val="tx1"/>
                </a:solidFill>
              </a:ln>
              <a:solidFill>
                <a:schemeClr val="bg1"/>
              </a:solidFill>
            </a:endParaRPr>
          </a:p>
        </p:txBody>
      </p:sp>
      <p:pic>
        <p:nvPicPr>
          <p:cNvPr id="3" name="Picture 2" descr="Image result for thermome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70728"/>
            <a:ext cx="2123728" cy="258727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2065" y="4641033"/>
            <a:ext cx="3230949" cy="923330"/>
          </a:xfrm>
          <a:prstGeom prst="rect">
            <a:avLst/>
          </a:prstGeom>
          <a:noFill/>
        </p:spPr>
        <p:txBody>
          <a:bodyPr wrap="none" rtlCol="0">
            <a:spAutoFit/>
          </a:bodyPr>
          <a:lstStyle/>
          <a:p>
            <a:r>
              <a:rPr lang="en-CA" sz="5400" b="1" dirty="0" smtClean="0"/>
              <a:t>Sweltering</a:t>
            </a:r>
            <a:endParaRPr lang="en-CA" sz="5400" b="1" dirty="0"/>
          </a:p>
        </p:txBody>
      </p:sp>
      <p:pic>
        <p:nvPicPr>
          <p:cNvPr id="5" name="Picture 2" descr="Image result for bonfire on be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V="1">
            <a:off x="-32111" y="1761590"/>
            <a:ext cx="2411759" cy="180987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4" y="1731335"/>
            <a:ext cx="2230098" cy="923330"/>
          </a:xfrm>
          <a:prstGeom prst="rect">
            <a:avLst/>
          </a:prstGeom>
          <a:noFill/>
        </p:spPr>
        <p:txBody>
          <a:bodyPr wrap="none" rtlCol="0">
            <a:spAutoFit/>
          </a:bodyPr>
          <a:lstStyle/>
          <a:p>
            <a:r>
              <a:rPr lang="en-CA" sz="5400" b="1" dirty="0" smtClean="0"/>
              <a:t>Blazing</a:t>
            </a:r>
            <a:endParaRPr lang="en-CA" sz="5400" b="1" dirty="0"/>
          </a:p>
        </p:txBody>
      </p:sp>
      <p:pic>
        <p:nvPicPr>
          <p:cNvPr id="133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4878" y="1731335"/>
            <a:ext cx="2376263" cy="1809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563888" y="1761590"/>
            <a:ext cx="2018245" cy="923330"/>
          </a:xfrm>
          <a:prstGeom prst="rect">
            <a:avLst/>
          </a:prstGeom>
          <a:noFill/>
        </p:spPr>
        <p:txBody>
          <a:bodyPr wrap="none" rtlCol="0">
            <a:spAutoFit/>
          </a:bodyPr>
          <a:lstStyle/>
          <a:p>
            <a:r>
              <a:rPr lang="en-CA" sz="5400" b="1" dirty="0" smtClean="0">
                <a:ln>
                  <a:solidFill>
                    <a:schemeClr val="tx1"/>
                  </a:solidFill>
                </a:ln>
                <a:solidFill>
                  <a:schemeClr val="bg1"/>
                </a:solidFill>
              </a:rPr>
              <a:t>Toasty</a:t>
            </a:r>
            <a:endParaRPr lang="en-CA" sz="5400" b="1" dirty="0">
              <a:ln>
                <a:solidFill>
                  <a:schemeClr val="tx1"/>
                </a:solidFill>
              </a:ln>
              <a:solidFill>
                <a:schemeClr val="bg1"/>
              </a:solidFill>
            </a:endParaRPr>
          </a:p>
        </p:txBody>
      </p:sp>
      <p:pic>
        <p:nvPicPr>
          <p:cNvPr id="9" name="Picture 2" descr="Image result for sizzling grill"/>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574548" y="1676319"/>
            <a:ext cx="2559999" cy="186489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717857" y="1761590"/>
            <a:ext cx="2273379" cy="923330"/>
          </a:xfrm>
          <a:prstGeom prst="rect">
            <a:avLst/>
          </a:prstGeom>
          <a:noFill/>
        </p:spPr>
        <p:txBody>
          <a:bodyPr wrap="none" rtlCol="0">
            <a:spAutoFit/>
          </a:bodyPr>
          <a:lstStyle/>
          <a:p>
            <a:r>
              <a:rPr lang="en-CA" sz="5400" b="1" dirty="0" smtClean="0">
                <a:ln>
                  <a:solidFill>
                    <a:schemeClr val="tx1"/>
                  </a:solidFill>
                </a:ln>
                <a:solidFill>
                  <a:schemeClr val="bg1"/>
                </a:solidFill>
              </a:rPr>
              <a:t>Sizzling</a:t>
            </a:r>
            <a:endParaRPr lang="en-CA" sz="5400" b="1" dirty="0">
              <a:ln>
                <a:solidFill>
                  <a:schemeClr val="tx1"/>
                </a:solidFill>
              </a:ln>
              <a:solidFill>
                <a:schemeClr val="bg1"/>
              </a:solidFill>
            </a:endParaRPr>
          </a:p>
        </p:txBody>
      </p:sp>
      <p:pic>
        <p:nvPicPr>
          <p:cNvPr id="11" name="Picture 2" descr="Image result for kids running toward the ocean"/>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384878" y="4359818"/>
            <a:ext cx="2376263" cy="249818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103441" y="5934670"/>
            <a:ext cx="2877519" cy="923330"/>
          </a:xfrm>
          <a:prstGeom prst="rect">
            <a:avLst/>
          </a:prstGeom>
          <a:noFill/>
        </p:spPr>
        <p:txBody>
          <a:bodyPr wrap="none" rtlCol="0">
            <a:spAutoFit/>
          </a:bodyPr>
          <a:lstStyle/>
          <a:p>
            <a:r>
              <a:rPr lang="en-CA" sz="5400" b="1" dirty="0" smtClean="0"/>
              <a:t>Blistering</a:t>
            </a:r>
            <a:endParaRPr lang="en-CA" sz="5400" b="1" dirty="0"/>
          </a:p>
        </p:txBody>
      </p:sp>
      <p:pic>
        <p:nvPicPr>
          <p:cNvPr id="14" name="Picture 2" descr="Image result for beach with beach toys"/>
          <p:cNvPicPr>
            <a:picLocks noChangeAspect="1" noChangeArrowheads="1"/>
          </p:cNvPicPr>
          <p:nvPr/>
        </p:nvPicPr>
        <p:blipFill>
          <a:blip r:embed="rId9">
            <a:extLst>
              <a:ext uri="{BEBA8EAE-BF5A-486C-A8C5-ECC9F3942E4B}">
                <a14:imgProps xmlns:a14="http://schemas.microsoft.com/office/drawing/2010/main">
                  <a14:imgLayer r:embed="rId10">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6597335" y="4359818"/>
            <a:ext cx="2546666" cy="248649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5980960" y="4797152"/>
            <a:ext cx="2939844" cy="923330"/>
          </a:xfrm>
          <a:prstGeom prst="rect">
            <a:avLst/>
          </a:prstGeom>
          <a:noFill/>
        </p:spPr>
        <p:txBody>
          <a:bodyPr wrap="none" rtlCol="0">
            <a:spAutoFit/>
          </a:bodyPr>
          <a:lstStyle/>
          <a:p>
            <a:r>
              <a:rPr lang="en-CA" sz="5400" b="1" dirty="0" smtClean="0"/>
              <a:t>Scorching</a:t>
            </a:r>
            <a:endParaRPr lang="en-CA" sz="5400" b="1" dirty="0"/>
          </a:p>
        </p:txBody>
      </p:sp>
      <p:pic>
        <p:nvPicPr>
          <p:cNvPr id="16" name="Picture 2" descr="Image result for rosedale academy logo"/>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0566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Image result for the future tense english for ki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00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65485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Image result for the future tense english for ki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36" y="0"/>
            <a:ext cx="912616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915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Image result for the simple future tense english with pictures"/>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colorTemperature colorTemp="53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79512" y="260648"/>
            <a:ext cx="8856984" cy="648072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mage result for rosedale academy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77643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Image result for the simple future tense english with pictures"/>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0" y="-32717"/>
            <a:ext cx="9161125" cy="689071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mage result for rosedale academy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6273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mage result for the simple future tense pictu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8" y="1"/>
            <a:ext cx="9137282"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3422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73471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TextBox 3"/>
          <p:cNvSpPr txBox="1"/>
          <p:nvPr/>
        </p:nvSpPr>
        <p:spPr>
          <a:xfrm>
            <a:off x="135573" y="404664"/>
            <a:ext cx="8890511" cy="1200329"/>
          </a:xfrm>
          <a:prstGeom prst="rect">
            <a:avLst/>
          </a:prstGeom>
          <a:noFill/>
        </p:spPr>
        <p:txBody>
          <a:bodyPr wrap="none" rtlCol="0">
            <a:spAutoFit/>
          </a:bodyPr>
          <a:lstStyle/>
          <a:p>
            <a:r>
              <a:rPr lang="en-CA" sz="7200" b="1" dirty="0" smtClean="0">
                <a:ln>
                  <a:solidFill>
                    <a:schemeClr val="tx1"/>
                  </a:solidFill>
                </a:ln>
                <a:solidFill>
                  <a:schemeClr val="bg1"/>
                </a:solidFill>
              </a:rPr>
              <a:t>WE WILL BE LEARNING</a:t>
            </a:r>
            <a:endParaRPr lang="en-CA" sz="7200" b="1" dirty="0">
              <a:ln>
                <a:solidFill>
                  <a:schemeClr val="tx1"/>
                </a:solidFill>
              </a:ln>
              <a:solidFill>
                <a:schemeClr val="bg1"/>
              </a:solidFill>
            </a:endParaRPr>
          </a:p>
        </p:txBody>
      </p:sp>
      <p:graphicFrame>
        <p:nvGraphicFramePr>
          <p:cNvPr id="5" name="Diagram 4"/>
          <p:cNvGraphicFramePr/>
          <p:nvPr>
            <p:extLst>
              <p:ext uri="{D42A27DB-BD31-4B8C-83A1-F6EECF244321}">
                <p14:modId xmlns:p14="http://schemas.microsoft.com/office/powerpoint/2010/main" val="1039055344"/>
              </p:ext>
            </p:extLst>
          </p:nvPr>
        </p:nvGraphicFramePr>
        <p:xfrm>
          <a:off x="135573" y="1004828"/>
          <a:ext cx="8913347" cy="583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2" descr="Image result for rosedale academy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059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Image result for the simple future tense pictu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5597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4" name="TextBox 3"/>
          <p:cNvSpPr txBox="1"/>
          <p:nvPr/>
        </p:nvSpPr>
        <p:spPr>
          <a:xfrm>
            <a:off x="1403648" y="548680"/>
            <a:ext cx="6494855" cy="1200329"/>
          </a:xfrm>
          <a:prstGeom prst="rect">
            <a:avLst/>
          </a:prstGeom>
          <a:noFill/>
        </p:spPr>
        <p:txBody>
          <a:bodyPr wrap="none" rtlCol="0">
            <a:spAutoFit/>
          </a:bodyPr>
          <a:lstStyle/>
          <a:p>
            <a:r>
              <a:rPr lang="en-CA" sz="7200" b="1" dirty="0" smtClean="0">
                <a:ln>
                  <a:solidFill>
                    <a:schemeClr val="tx1"/>
                  </a:solidFill>
                </a:ln>
                <a:solidFill>
                  <a:schemeClr val="bg1"/>
                </a:solidFill>
              </a:rPr>
              <a:t>WE LEARNED TO</a:t>
            </a:r>
            <a:endParaRPr lang="en-CA" sz="7200" b="1" dirty="0">
              <a:ln>
                <a:solidFill>
                  <a:schemeClr val="tx1"/>
                </a:solidFill>
              </a:ln>
              <a:solidFill>
                <a:schemeClr val="bg1"/>
              </a:solidFill>
            </a:endParaRPr>
          </a:p>
        </p:txBody>
      </p:sp>
      <p:graphicFrame>
        <p:nvGraphicFramePr>
          <p:cNvPr id="5" name="Diagram 4"/>
          <p:cNvGraphicFramePr/>
          <p:nvPr>
            <p:extLst>
              <p:ext uri="{D42A27DB-BD31-4B8C-83A1-F6EECF244321}">
                <p14:modId xmlns:p14="http://schemas.microsoft.com/office/powerpoint/2010/main" val="3865001599"/>
              </p:ext>
            </p:extLst>
          </p:nvPr>
        </p:nvGraphicFramePr>
        <p:xfrm>
          <a:off x="135573" y="1004828"/>
          <a:ext cx="8913347" cy="583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descr="Image result for rosedale academy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1540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4648200" y="620688"/>
            <a:ext cx="4038600" cy="5544615"/>
          </a:xfrm>
        </p:spPr>
        <p:txBody>
          <a:bodyPr>
            <a:noAutofit/>
          </a:bodyPr>
          <a:lstStyle/>
          <a:p>
            <a:pPr marL="0" indent="0">
              <a:buNone/>
            </a:pPr>
            <a:r>
              <a:rPr lang="en-CA" sz="2600" b="1" dirty="0" smtClean="0">
                <a:ln>
                  <a:solidFill>
                    <a:schemeClr val="tx1"/>
                  </a:solidFill>
                </a:ln>
                <a:solidFill>
                  <a:schemeClr val="bg1"/>
                </a:solidFill>
              </a:rPr>
              <a:t>Have</a:t>
            </a:r>
          </a:p>
          <a:p>
            <a:pPr marL="0" indent="0">
              <a:buNone/>
            </a:pPr>
            <a:r>
              <a:rPr lang="en-CA" sz="2600" b="1" dirty="0" smtClean="0">
                <a:ln>
                  <a:solidFill>
                    <a:schemeClr val="tx1"/>
                  </a:solidFill>
                </a:ln>
                <a:solidFill>
                  <a:schemeClr val="bg1"/>
                </a:solidFill>
              </a:rPr>
              <a:t>Dove</a:t>
            </a:r>
          </a:p>
          <a:p>
            <a:pPr marL="0" indent="0">
              <a:buNone/>
            </a:pPr>
            <a:r>
              <a:rPr lang="en-CA" sz="2600" b="1" dirty="0" smtClean="0">
                <a:ln>
                  <a:solidFill>
                    <a:schemeClr val="tx1"/>
                  </a:solidFill>
                </a:ln>
                <a:solidFill>
                  <a:schemeClr val="bg1"/>
                </a:solidFill>
              </a:rPr>
              <a:t>Love</a:t>
            </a:r>
          </a:p>
          <a:p>
            <a:pPr marL="0" indent="0">
              <a:buNone/>
            </a:pPr>
            <a:r>
              <a:rPr lang="en-CA" sz="2600" b="1" dirty="0" smtClean="0">
                <a:ln>
                  <a:solidFill>
                    <a:schemeClr val="tx1"/>
                  </a:solidFill>
                </a:ln>
                <a:solidFill>
                  <a:schemeClr val="bg1"/>
                </a:solidFill>
              </a:rPr>
              <a:t>Live </a:t>
            </a:r>
          </a:p>
          <a:p>
            <a:pPr marL="0" indent="0">
              <a:buNone/>
            </a:pPr>
            <a:r>
              <a:rPr lang="en-CA" sz="2600" b="1" dirty="0" smtClean="0">
                <a:ln>
                  <a:solidFill>
                    <a:schemeClr val="tx1"/>
                  </a:solidFill>
                </a:ln>
                <a:solidFill>
                  <a:schemeClr val="bg1"/>
                </a:solidFill>
              </a:rPr>
              <a:t>Give</a:t>
            </a:r>
          </a:p>
          <a:p>
            <a:pPr marL="0" indent="0">
              <a:buNone/>
            </a:pPr>
            <a:r>
              <a:rPr lang="en-CA" sz="2600" b="1" dirty="0" smtClean="0">
                <a:ln>
                  <a:solidFill>
                    <a:schemeClr val="tx1"/>
                  </a:solidFill>
                </a:ln>
                <a:solidFill>
                  <a:schemeClr val="bg1"/>
                </a:solidFill>
              </a:rPr>
              <a:t>Leave</a:t>
            </a:r>
          </a:p>
          <a:p>
            <a:pPr marL="0" indent="0">
              <a:buNone/>
            </a:pPr>
            <a:r>
              <a:rPr lang="en-CA" sz="2600" b="1" dirty="0" smtClean="0">
                <a:ln>
                  <a:solidFill>
                    <a:schemeClr val="tx1"/>
                  </a:solidFill>
                </a:ln>
                <a:solidFill>
                  <a:schemeClr val="bg1"/>
                </a:solidFill>
              </a:rPr>
              <a:t>Five</a:t>
            </a:r>
          </a:p>
          <a:p>
            <a:pPr marL="0" indent="0">
              <a:buNone/>
            </a:pPr>
            <a:r>
              <a:rPr lang="en-CA" sz="2600" b="1" dirty="0" smtClean="0">
                <a:ln>
                  <a:solidFill>
                    <a:schemeClr val="tx1"/>
                  </a:solidFill>
                </a:ln>
                <a:solidFill>
                  <a:schemeClr val="bg1"/>
                </a:solidFill>
              </a:rPr>
              <a:t>Gave</a:t>
            </a:r>
          </a:p>
          <a:p>
            <a:pPr marL="0" indent="0">
              <a:buNone/>
            </a:pPr>
            <a:r>
              <a:rPr lang="en-CA" sz="2600" b="1" dirty="0" smtClean="0">
                <a:ln>
                  <a:solidFill>
                    <a:schemeClr val="tx1"/>
                  </a:solidFill>
                </a:ln>
                <a:solidFill>
                  <a:schemeClr val="bg1"/>
                </a:solidFill>
              </a:rPr>
              <a:t>Move</a:t>
            </a:r>
          </a:p>
          <a:p>
            <a:pPr marL="0" indent="0">
              <a:buNone/>
            </a:pPr>
            <a:r>
              <a:rPr lang="en-CA" sz="2600" b="1" dirty="0" smtClean="0">
                <a:ln>
                  <a:solidFill>
                    <a:schemeClr val="tx1"/>
                  </a:solidFill>
                </a:ln>
                <a:solidFill>
                  <a:schemeClr val="bg1"/>
                </a:solidFill>
              </a:rPr>
              <a:t>Sleeve</a:t>
            </a:r>
          </a:p>
          <a:p>
            <a:pPr marL="0" indent="0">
              <a:buNone/>
            </a:pPr>
            <a:r>
              <a:rPr lang="en-CA" sz="2600" b="1" dirty="0" smtClean="0">
                <a:ln>
                  <a:solidFill>
                    <a:schemeClr val="tx1"/>
                  </a:solidFill>
                </a:ln>
                <a:solidFill>
                  <a:schemeClr val="bg1"/>
                </a:solidFill>
              </a:rPr>
              <a:t>Serve</a:t>
            </a:r>
          </a:p>
          <a:p>
            <a:pPr marL="0" indent="0">
              <a:buNone/>
            </a:pPr>
            <a:r>
              <a:rPr lang="en-CA" sz="2600" b="1" dirty="0" smtClean="0">
                <a:ln>
                  <a:solidFill>
                    <a:schemeClr val="tx1"/>
                  </a:solidFill>
                </a:ln>
                <a:solidFill>
                  <a:schemeClr val="bg1"/>
                </a:solidFill>
              </a:rPr>
              <a:t>Glove</a:t>
            </a:r>
            <a:endParaRPr lang="en-CA" sz="2600" b="1" dirty="0">
              <a:ln>
                <a:solidFill>
                  <a:schemeClr val="tx1"/>
                </a:solidFill>
              </a:ln>
              <a:solidFill>
                <a:schemeClr val="bg1"/>
              </a:solidFill>
            </a:endParaRPr>
          </a:p>
        </p:txBody>
      </p:sp>
      <p:pic>
        <p:nvPicPr>
          <p:cNvPr id="3074" name="Picture 2" descr="descriptive words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594614"/>
            <a:ext cx="3879329" cy="568863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236950"/>
            <a:ext cx="1241419" cy="119010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for mov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40352" y="278806"/>
            <a:ext cx="986423" cy="1106393"/>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Image result for dov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27461" y="1683162"/>
            <a:ext cx="1205754" cy="1321374"/>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Image result for sleev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92899" y="1610527"/>
            <a:ext cx="1268379" cy="1394010"/>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Image result for glov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56175" y="3240564"/>
            <a:ext cx="1484805" cy="148480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27461" y="4823401"/>
            <a:ext cx="2633817" cy="1701943"/>
          </a:xfrm>
          <a:prstGeom prst="rect">
            <a:avLst/>
          </a:prstGeom>
        </p:spPr>
      </p:pic>
      <p:pic>
        <p:nvPicPr>
          <p:cNvPr id="3092" name="Picture 20" descr="Related image"/>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92899" y="3140968"/>
            <a:ext cx="1445422" cy="1445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Image result for rosedale academy logo"/>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3798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pic>
        <p:nvPicPr>
          <p:cNvPr id="4098" name="Picture 2" descr="Image result for &quot;ve&quot; workshe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300" y="332656"/>
            <a:ext cx="8373164" cy="626469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154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E285"/>
        </a:solidFill>
        <a:effectLst/>
      </p:bgPr>
    </p:bg>
    <p:spTree>
      <p:nvGrpSpPr>
        <p:cNvPr id="1" name=""/>
        <p:cNvGrpSpPr/>
        <p:nvPr/>
      </p:nvGrpSpPr>
      <p:grpSpPr>
        <a:xfrm>
          <a:off x="0" y="0"/>
          <a:ext cx="0" cy="0"/>
          <a:chOff x="0" y="0"/>
          <a:chExt cx="0" cy="0"/>
        </a:xfrm>
      </p:grpSpPr>
      <p:pic>
        <p:nvPicPr>
          <p:cNvPr id="5122" name="Picture 2" descr="Image result for fi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4704" y="-2115616"/>
            <a:ext cx="13465496" cy="897361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23528" y="260648"/>
            <a:ext cx="8352928" cy="2736304"/>
          </a:xfrm>
        </p:spPr>
        <p:txBody>
          <a:bodyPr>
            <a:noAutofit/>
          </a:bodyPr>
          <a:lstStyle/>
          <a:p>
            <a:r>
              <a:rPr lang="en-CA" sz="6600" b="1" dirty="0" smtClean="0">
                <a:ln>
                  <a:solidFill>
                    <a:schemeClr val="tx1"/>
                  </a:solidFill>
                </a:ln>
                <a:solidFill>
                  <a:schemeClr val="bg1"/>
                </a:solidFill>
              </a:rPr>
              <a:t>The Many Kinds of Hot</a:t>
            </a:r>
            <a:br>
              <a:rPr lang="en-CA" sz="6600" b="1" dirty="0" smtClean="0">
                <a:ln>
                  <a:solidFill>
                    <a:schemeClr val="tx1"/>
                  </a:solidFill>
                </a:ln>
                <a:solidFill>
                  <a:schemeClr val="bg1"/>
                </a:solidFill>
              </a:rPr>
            </a:br>
            <a:r>
              <a:rPr lang="en-CA" sz="6600" b="1" dirty="0" smtClean="0">
                <a:ln>
                  <a:solidFill>
                    <a:schemeClr val="tx1"/>
                  </a:solidFill>
                </a:ln>
                <a:solidFill>
                  <a:schemeClr val="bg1"/>
                </a:solidFill>
              </a:rPr>
              <a:t>By: Dale-Marie Bryan</a:t>
            </a:r>
            <a:endParaRPr lang="en-CA" sz="6600" b="1" dirty="0">
              <a:ln>
                <a:solidFill>
                  <a:schemeClr val="tx1"/>
                </a:solidFill>
              </a:ln>
              <a:solidFill>
                <a:schemeClr val="bg1"/>
              </a:solidFill>
            </a:endParaRPr>
          </a:p>
        </p:txBody>
      </p:sp>
      <p:pic>
        <p:nvPicPr>
          <p:cNvPr id="6"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473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 result for the bea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977"/>
            <a:ext cx="9144000" cy="687497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127" y="7022"/>
            <a:ext cx="9144000" cy="2800767"/>
          </a:xfrm>
          <a:prstGeom prst="rect">
            <a:avLst/>
          </a:prstGeom>
          <a:noFill/>
        </p:spPr>
        <p:txBody>
          <a:bodyPr wrap="square" rtlCol="0">
            <a:spAutoFit/>
          </a:bodyPr>
          <a:lstStyle/>
          <a:p>
            <a:r>
              <a:rPr lang="en-CA" sz="4400" b="1" dirty="0" smtClean="0"/>
              <a:t>Today we are going to the beach. </a:t>
            </a:r>
          </a:p>
          <a:p>
            <a:r>
              <a:rPr lang="en-CA" sz="4400" b="1" dirty="0" smtClean="0"/>
              <a:t>It is hot outside. Do you know other words that mean hot? Words with similar meanings are synonyms.</a:t>
            </a:r>
            <a:endParaRPr lang="en-CA" sz="4400" b="1" dirty="0"/>
          </a:p>
        </p:txBody>
      </p:sp>
      <p:pic>
        <p:nvPicPr>
          <p:cNvPr id="7"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925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thermomet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293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629300" y="305068"/>
            <a:ext cx="3407196" cy="6247864"/>
          </a:xfrm>
          <a:prstGeom prst="rect">
            <a:avLst/>
          </a:prstGeom>
          <a:noFill/>
        </p:spPr>
        <p:txBody>
          <a:bodyPr wrap="square" rtlCol="0">
            <a:spAutoFit/>
          </a:bodyPr>
          <a:lstStyle/>
          <a:p>
            <a:pPr algn="ctr"/>
            <a:r>
              <a:rPr lang="en-CA" sz="4000" b="1" dirty="0" smtClean="0"/>
              <a:t>Sweltering means hot. Today feels sweltering. The temperature is high when the red goes far up the thermometer. </a:t>
            </a:r>
            <a:endParaRPr lang="en-CA" sz="4000" b="1" dirty="0"/>
          </a:p>
        </p:txBody>
      </p:sp>
      <p:pic>
        <p:nvPicPr>
          <p:cNvPr id="4" name="Picture 2" descr="Image result for rosedale academy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5675" y="73074"/>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6182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result for beach with beach toys"/>
          <p:cNvPicPr>
            <a:picLocks noChangeAspect="1" noChangeArrowheads="1"/>
          </p:cNvPicPr>
          <p:nvPr/>
        </p:nvPicPr>
        <p:blipFill>
          <a:blip r:embed="rId2">
            <a:extLst>
              <a:ext uri="{BEBA8EAE-BF5A-486C-A8C5-ECC9F3942E4B}">
                <a14:imgProps xmlns:a14="http://schemas.microsoft.com/office/drawing/2010/main">
                  <a14:imgLayer r:embed="rId3">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7671" y="0"/>
            <a:ext cx="9151672" cy="684631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939873" y="1484784"/>
            <a:ext cx="5256584" cy="4154984"/>
          </a:xfrm>
          <a:prstGeom prst="rect">
            <a:avLst/>
          </a:prstGeom>
          <a:noFill/>
        </p:spPr>
        <p:txBody>
          <a:bodyPr wrap="square" rtlCol="0">
            <a:spAutoFit/>
          </a:bodyPr>
          <a:lstStyle/>
          <a:p>
            <a:r>
              <a:rPr lang="en-CA" sz="4400" b="1" dirty="0" smtClean="0"/>
              <a:t>Scorching means hot. The sun is highest in the sky at noon. It feels scorching. We wear hats and put on sunscreen. </a:t>
            </a:r>
            <a:endParaRPr lang="en-CA" sz="4400" b="1" dirty="0"/>
          </a:p>
        </p:txBody>
      </p:sp>
      <p:pic>
        <p:nvPicPr>
          <p:cNvPr id="4" name="Picture 2" descr="Image result for rosedale academy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7427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Image result for kids running toward the ocean"/>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6004" y="0"/>
            <a:ext cx="913799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4521" y="4303455"/>
            <a:ext cx="8640960" cy="2554545"/>
          </a:xfrm>
          <a:prstGeom prst="rect">
            <a:avLst/>
          </a:prstGeom>
          <a:noFill/>
        </p:spPr>
        <p:txBody>
          <a:bodyPr wrap="square" rtlCol="0">
            <a:spAutoFit/>
          </a:bodyPr>
          <a:lstStyle/>
          <a:p>
            <a:r>
              <a:rPr lang="en-CA" sz="4000" b="1" dirty="0" smtClean="0"/>
              <a:t>Blistering means hot. We run fast across blistering hot sand. We watch out for crabs. Crabs burrow under the sand to keep warm. </a:t>
            </a:r>
            <a:endParaRPr lang="en-CA" sz="4000" b="1" dirty="0"/>
          </a:p>
        </p:txBody>
      </p:sp>
      <p:pic>
        <p:nvPicPr>
          <p:cNvPr id="4" name="Picture 2" descr="Image result for rosedale academy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131787"/>
            <a:ext cx="1130821" cy="416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3605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TotalTime>
  <Words>312</Words>
  <Application>Microsoft Office PowerPoint</Application>
  <PresentationFormat>On-screen Show (4:3)</PresentationFormat>
  <Paragraphs>41</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Hot, Hot, Hot!</vt:lpstr>
      <vt:lpstr>PowerPoint Presentation</vt:lpstr>
      <vt:lpstr>PowerPoint Presentation</vt:lpstr>
      <vt:lpstr>PowerPoint Presentation</vt:lpstr>
      <vt:lpstr>The Many Kinds of Hot By: Dale-Marie Bryan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HOT, HOT, HOT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Vanessa Bianchi</dc:creator>
  <cp:lastModifiedBy>Vanessa Bianchi</cp:lastModifiedBy>
  <cp:revision>16</cp:revision>
  <dcterms:created xsi:type="dcterms:W3CDTF">2017-03-16T00:11:11Z</dcterms:created>
  <dcterms:modified xsi:type="dcterms:W3CDTF">2017-03-16T02:59:51Z</dcterms:modified>
</cp:coreProperties>
</file>