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76" autoAdjust="0"/>
    <p:restoredTop sz="94660"/>
  </p:normalViewPr>
  <p:slideViewPr>
    <p:cSldViewPr>
      <p:cViewPr varScale="1">
        <p:scale>
          <a:sx n="74" d="100"/>
          <a:sy n="74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196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8353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54405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474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6864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19025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717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99905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47410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0625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67584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24ED8-C29A-4C80-AB41-0A3466B1553F}" type="datetimeFigureOut">
              <a:rPr lang="en-CA" smtClean="0"/>
              <a:t>2017-06-22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753F5-B37B-438E-B536-1974E73854F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3158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00" y="160337"/>
            <a:ext cx="8808913" cy="6509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6600" dirty="0" smtClean="0">
                <a:ln w="12700" cmpd="sng">
                  <a:solidFill>
                    <a:schemeClr val="tx1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Volcanoes and Sounds</a:t>
            </a:r>
            <a:endParaRPr lang="en-CA" sz="6600" dirty="0">
              <a:ln w="12700" cmpd="sng">
                <a:solidFill>
                  <a:schemeClr val="tx1"/>
                </a:solidFill>
              </a:ln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9856" y="3516857"/>
            <a:ext cx="6400800" cy="913656"/>
          </a:xfrm>
        </p:spPr>
        <p:txBody>
          <a:bodyPr/>
          <a:lstStyle/>
          <a:p>
            <a:r>
              <a:rPr lang="en-CA" dirty="0" smtClean="0">
                <a:ln w="12700" cmpd="sng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UNIT 8: LESSON 3</a:t>
            </a:r>
            <a:endParaRPr lang="en-CA" dirty="0">
              <a:ln w="12700" cmpd="sng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AutoShape 2" descr="Image result for volcano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5" name="AutoShape 5" descr="Image result for volcanoe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7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703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30"/>
            <a:ext cx="9144000" cy="684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09120"/>
            <a:ext cx="8229600" cy="2160240"/>
          </a:xfrm>
        </p:spPr>
        <p:txBody>
          <a:bodyPr>
            <a:normAutofit/>
          </a:bodyPr>
          <a:lstStyle/>
          <a:p>
            <a:r>
              <a:rPr lang="en-CA" sz="7200" b="1" dirty="0" smtClean="0">
                <a:solidFill>
                  <a:schemeClr val="bg1"/>
                </a:solidFill>
              </a:rPr>
              <a:t>All About Volcanoes</a:t>
            </a:r>
            <a:r>
              <a:rPr lang="en-CA" b="1" dirty="0" smtClean="0">
                <a:solidFill>
                  <a:schemeClr val="bg1"/>
                </a:solidFill>
              </a:rPr>
              <a:t/>
            </a:r>
            <a:br>
              <a:rPr lang="en-CA" b="1" dirty="0" smtClean="0">
                <a:solidFill>
                  <a:schemeClr val="bg1"/>
                </a:solidFill>
              </a:rPr>
            </a:br>
            <a:r>
              <a:rPr lang="en-CA" sz="2800" b="1" dirty="0" err="1" smtClean="0">
                <a:solidFill>
                  <a:schemeClr val="bg1"/>
                </a:solidFill>
              </a:rPr>
              <a:t>By:Suzanne</a:t>
            </a:r>
            <a:r>
              <a:rPr lang="en-CA" sz="2800" b="1" dirty="0" smtClean="0">
                <a:solidFill>
                  <a:schemeClr val="bg1"/>
                </a:solidFill>
              </a:rPr>
              <a:t> </a:t>
            </a:r>
            <a:r>
              <a:rPr lang="en-CA" sz="2800" b="1" dirty="0" err="1" smtClean="0">
                <a:solidFill>
                  <a:schemeClr val="bg1"/>
                </a:solidFill>
              </a:rPr>
              <a:t>Garbe</a:t>
            </a:r>
            <a:endParaRPr lang="en-CA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222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0385"/>
            <a:ext cx="5184576" cy="6757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765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50"/>
                    </a14:imgEffect>
                    <a14:imgEffect>
                      <a14:saturation sa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29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77072"/>
            <a:ext cx="8229600" cy="2376264"/>
          </a:xfrm>
        </p:spPr>
        <p:txBody>
          <a:bodyPr>
            <a:normAutofit fontScale="90000"/>
          </a:bodyPr>
          <a:lstStyle/>
          <a:p>
            <a:r>
              <a:rPr lang="en-CA" b="1" dirty="0" smtClean="0">
                <a:ln w="25400" cmpd="sng"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When a volcano erupts it creates a huge cloud of gas, steam, ash and rock. This is called, the death cloud. </a:t>
            </a:r>
            <a:endParaRPr lang="en-CA" b="1" dirty="0">
              <a:ln w="25400" cmpd="sng">
                <a:solidFill>
                  <a:schemeClr val="tx1"/>
                </a:solidFill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043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374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783"/>
            <a:ext cx="9144000" cy="6875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856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7349" y="4811939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Cleaning up after a volcano can take a lot of time and a lot of money. The community can come together to help. </a:t>
            </a:r>
            <a:endParaRPr lang="en-CA" sz="42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208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318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9"/>
          <a:stretch/>
        </p:blipFill>
        <p:spPr bwMode="auto">
          <a:xfrm>
            <a:off x="2051720" y="0"/>
            <a:ext cx="49685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88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7"/>
          <a:stretch/>
        </p:blipFill>
        <p:spPr bwMode="auto">
          <a:xfrm>
            <a:off x="0" y="1"/>
            <a:ext cx="9168805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31787"/>
            <a:ext cx="986805" cy="36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966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20057" y="1700808"/>
            <a:ext cx="6575326" cy="3877985"/>
          </a:xfrm>
          <a:prstGeom prst="rect">
            <a:avLst/>
          </a:prstGeom>
          <a:noFill/>
          <a:ln w="4445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CA" sz="54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To we learned about:</a:t>
            </a:r>
            <a:endParaRPr lang="en-CA" sz="54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r>
              <a:rPr lang="en-CA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Will vs. Will Not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n-CA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The “KS” and “X” Sound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n-CA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Volcanoes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n-CA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Idiom of the day</a:t>
            </a:r>
            <a:endParaRPr lang="en-CA" sz="48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135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9000"/>
                    </a14:imgEffect>
                    <a14:imgEffect>
                      <a14:saturation sat="3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 smtClean="0">
                <a:ln w="38100" cmpd="sng">
                  <a:solidFill>
                    <a:schemeClr val="accent1"/>
                  </a:solidFill>
                </a:ln>
              </a:rPr>
              <a:t>Today we will learn</a:t>
            </a:r>
            <a:r>
              <a:rPr lang="en-CA" dirty="0" smtClean="0"/>
              <a:t>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CA" dirty="0" smtClean="0"/>
          </a:p>
          <a:p>
            <a:pPr algn="ctr"/>
            <a:r>
              <a:rPr lang="en-CA" sz="4000" b="1" dirty="0" smtClean="0">
                <a:ln w="38100" cmpd="sng">
                  <a:solidFill>
                    <a:schemeClr val="accent1"/>
                  </a:solidFill>
                </a:ln>
              </a:rPr>
              <a:t>“Will” for a negative</a:t>
            </a:r>
          </a:p>
          <a:p>
            <a:pPr algn="ctr"/>
            <a:r>
              <a:rPr lang="en-CA" sz="4000" b="1" dirty="0" smtClean="0">
                <a:ln w="38100" cmpd="sng">
                  <a:solidFill>
                    <a:schemeClr val="accent1"/>
                  </a:solidFill>
                </a:ln>
              </a:rPr>
              <a:t>The “KS” sound</a:t>
            </a:r>
            <a:endParaRPr lang="en-CA" sz="4000" b="1" dirty="0" smtClean="0">
              <a:ln w="38100" cmpd="sng">
                <a:solidFill>
                  <a:schemeClr val="accent1"/>
                </a:solidFill>
              </a:ln>
            </a:endParaRPr>
          </a:p>
          <a:p>
            <a:pPr algn="ctr"/>
            <a:r>
              <a:rPr lang="en-CA" sz="4000" b="1" dirty="0" smtClean="0">
                <a:ln w="38100" cmpd="sng">
                  <a:solidFill>
                    <a:schemeClr val="accent1"/>
                  </a:solidFill>
                </a:ln>
              </a:rPr>
              <a:t>All about volcanoes</a:t>
            </a:r>
          </a:p>
          <a:p>
            <a:pPr algn="ctr"/>
            <a:r>
              <a:rPr lang="en-CA" sz="4000" b="1" dirty="0" smtClean="0">
                <a:ln w="38100" cmpd="sng">
                  <a:solidFill>
                    <a:schemeClr val="accent1"/>
                  </a:solidFill>
                </a:ln>
              </a:rPr>
              <a:t>Idiom of the day</a:t>
            </a:r>
          </a:p>
          <a:p>
            <a:pPr marL="0" indent="0">
              <a:buNone/>
            </a:pPr>
            <a:endParaRPr lang="en-CA" dirty="0" smtClean="0"/>
          </a:p>
        </p:txBody>
      </p:sp>
      <p:pic>
        <p:nvPicPr>
          <p:cNvPr id="6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03795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438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7200" b="1" dirty="0" smtClean="0">
                <a:solidFill>
                  <a:schemeClr val="bg1"/>
                </a:solidFill>
              </a:rPr>
              <a:t>‘Will’ as a negative…</a:t>
            </a:r>
            <a:endParaRPr lang="en-CA" sz="7200" b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9250"/>
            <a:ext cx="9143999" cy="52387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073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964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73" y="692696"/>
            <a:ext cx="8466049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581128"/>
            <a:ext cx="351039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310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4" y="0"/>
            <a:ext cx="91277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014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174" y="0"/>
            <a:ext cx="53618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9512" y="0"/>
            <a:ext cx="3456384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CA" sz="15000" dirty="0">
                <a:solidFill>
                  <a:schemeClr val="bg1"/>
                </a:solidFill>
                <a:latin typeface="Bernard MT Condensed" pitchFamily="18" charset="0"/>
                <a:cs typeface="Aharoni" pitchFamily="2" charset="-79"/>
              </a:rPr>
              <a:t>KS </a:t>
            </a:r>
            <a:endParaRPr lang="en-CA" sz="15000" dirty="0" smtClean="0">
              <a:solidFill>
                <a:schemeClr val="bg1"/>
              </a:solidFill>
              <a:latin typeface="Bernard MT Condensed" pitchFamily="18" charset="0"/>
              <a:cs typeface="Aharoni" pitchFamily="2" charset="-79"/>
            </a:endParaRPr>
          </a:p>
          <a:p>
            <a:pPr lvl="0" algn="ctr"/>
            <a:r>
              <a:rPr lang="en-CA" sz="15000" dirty="0" smtClean="0">
                <a:solidFill>
                  <a:schemeClr val="bg1"/>
                </a:solidFill>
                <a:latin typeface="Bernard MT Condensed" pitchFamily="18" charset="0"/>
                <a:cs typeface="Aharoni" pitchFamily="2" charset="-79"/>
              </a:rPr>
              <a:t>&amp; </a:t>
            </a:r>
          </a:p>
          <a:p>
            <a:pPr lvl="0" algn="ctr"/>
            <a:r>
              <a:rPr lang="en-CA" sz="15000" dirty="0" smtClean="0">
                <a:solidFill>
                  <a:schemeClr val="bg1"/>
                </a:solidFill>
                <a:latin typeface="Bernard MT Condensed" pitchFamily="18" charset="0"/>
                <a:cs typeface="Aharoni" pitchFamily="2" charset="-79"/>
              </a:rPr>
              <a:t>X</a:t>
            </a:r>
            <a:endParaRPr lang="en-CA" sz="15000" dirty="0">
              <a:solidFill>
                <a:schemeClr val="bg1"/>
              </a:solidFill>
              <a:latin typeface="Bernard MT Condensed" pitchFamily="18" charset="0"/>
              <a:cs typeface="Aharoni" pitchFamily="2" charset="-79"/>
            </a:endParaRPr>
          </a:p>
        </p:txBody>
      </p:sp>
      <p:pic>
        <p:nvPicPr>
          <p:cNvPr id="8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31787"/>
            <a:ext cx="914797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744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675" y="6611779"/>
            <a:ext cx="47593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/>
              <a:t>https://www.youtube.com/watch?v=cw5cmTFd8Es</a:t>
            </a:r>
            <a:endParaRPr lang="en-CA" sz="16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5" b="5458"/>
          <a:stretch/>
        </p:blipFill>
        <p:spPr bwMode="auto">
          <a:xfrm>
            <a:off x="70992" y="437882"/>
            <a:ext cx="9073008" cy="5727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30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461768"/>
            <a:ext cx="3177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/>
              <a:t>https://youtu.be/-ApgruMNeGc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61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391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127</Words>
  <Application>Microsoft Office PowerPoint</Application>
  <PresentationFormat>On-screen Show (4:3)</PresentationFormat>
  <Paragraphs>22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Volcanoes and Sounds</vt:lpstr>
      <vt:lpstr>Today we will learn:</vt:lpstr>
      <vt:lpstr>‘Will’ as a negative…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All About Volcanoes By:Suzanne Garbe</vt:lpstr>
      <vt:lpstr>PowerPoint Presentation</vt:lpstr>
      <vt:lpstr>When a volcano erupts it creates a huge cloud of gas, steam, ash and rock. This is called, the death cloud.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Bianchi</dc:creator>
  <cp:lastModifiedBy>Vanessa Bianchi</cp:lastModifiedBy>
  <cp:revision>17</cp:revision>
  <dcterms:created xsi:type="dcterms:W3CDTF">2017-06-20T19:34:31Z</dcterms:created>
  <dcterms:modified xsi:type="dcterms:W3CDTF">2017-06-22T18:37:01Z</dcterms:modified>
</cp:coreProperties>
</file>