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4" r:id="rId14"/>
    <p:sldId id="275" r:id="rId15"/>
    <p:sldId id="269" r:id="rId16"/>
    <p:sldId id="276" r:id="rId17"/>
    <p:sldId id="270" r:id="rId18"/>
    <p:sldId id="277" r:id="rId19"/>
    <p:sldId id="273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 varScale="1">
        <p:scale>
          <a:sx n="65" d="100"/>
          <a:sy n="65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0C29A-1B5A-41D7-B0C8-2F71C7A680C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15161-0E28-4AA0-A038-CF5D6FDD5B7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380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dirty="0" smtClean="0"/>
              <a:t>https://www.youtube.com/watch?v=cw5cmTFd8Es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15161-0E28-4AA0-A038-CF5D6FDD5B79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6396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077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4832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9610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08687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7074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422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314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8321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2913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8401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2891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BBFF0-D191-4C23-874C-D708775B574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03794-E6A7-428F-B7BD-D7646EB1EB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7967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560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2459504"/>
            <a:ext cx="4320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9600" b="1" dirty="0" smtClean="0">
                <a:ln w="31750" cmpd="sng">
                  <a:solidFill>
                    <a:schemeClr val="bg1"/>
                  </a:solidFill>
                </a:ln>
              </a:rPr>
              <a:t>Review</a:t>
            </a:r>
          </a:p>
          <a:p>
            <a:pPr algn="ctr"/>
            <a:r>
              <a:rPr lang="en-CA" sz="3200" b="1" dirty="0" smtClean="0">
                <a:ln w="31750" cmpd="sng">
                  <a:solidFill>
                    <a:schemeClr val="bg1"/>
                  </a:solidFill>
                </a:ln>
              </a:rPr>
              <a:t>Unit 8: Lesson 4</a:t>
            </a:r>
            <a:endParaRPr lang="en-CA" sz="3200" b="1" dirty="0">
              <a:ln w="31750" cmpd="sng">
                <a:solidFill>
                  <a:schemeClr val="bg1"/>
                </a:solidFill>
              </a:ln>
            </a:endParaRP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85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0709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716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" y="0"/>
            <a:ext cx="91413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237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5805264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/>
              <a:t>In just 1 year, people all over the world throw away 2.48 million tons of plastic bottles and jars. We use between 500 billion and 1 trillion plastic bags. A lot of it ends up as trash. This trash leads to pollution. It is a big problem.</a:t>
            </a:r>
            <a:endParaRPr lang="en-CA" b="1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63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081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5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284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t="723" r="-11" b="1073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983" y="43145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859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3145"/>
            <a:ext cx="989118" cy="36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769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79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31788"/>
            <a:ext cx="914798" cy="33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285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1150" cy="952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552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13" y="297972"/>
            <a:ext cx="500538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645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31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30163"/>
            <a:ext cx="8924925" cy="679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717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48" y="1493516"/>
            <a:ext cx="8639175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48" y="-160598"/>
            <a:ext cx="8675687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767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2431"/>
            <a:ext cx="3876675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53616" y="117693"/>
            <a:ext cx="4572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Have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Dove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Love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Live 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Give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Leave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Five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Gave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Move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Sleeve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Serve</a:t>
            </a:r>
          </a:p>
          <a:p>
            <a:r>
              <a:rPr lang="en-CA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Glove</a:t>
            </a:r>
            <a:endParaRPr lang="en-CA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6" descr="Image result for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906" y="252674"/>
            <a:ext cx="1375434" cy="131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632" y="252674"/>
            <a:ext cx="1295066" cy="1447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326" y="1916832"/>
            <a:ext cx="1201737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788" y="1964339"/>
            <a:ext cx="1268413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627" y="3532039"/>
            <a:ext cx="1481137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788" y="3645024"/>
            <a:ext cx="14446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859" y="5013176"/>
            <a:ext cx="2633663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Image result for rosedale academy log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362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98450"/>
            <a:ext cx="837088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210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15875"/>
            <a:ext cx="91630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89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104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" y="-6557"/>
            <a:ext cx="53641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60032" y="0"/>
            <a:ext cx="4572000" cy="701730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CA" sz="15000" dirty="0" smtClean="0">
                <a:solidFill>
                  <a:schemeClr val="bg1"/>
                </a:solidFill>
                <a:latin typeface="Bernard MT Condensed" pitchFamily="18" charset="0"/>
                <a:cs typeface="Aharoni" pitchFamily="2" charset="-79"/>
              </a:rPr>
              <a:t>KS </a:t>
            </a:r>
          </a:p>
          <a:p>
            <a:pPr lvl="0" algn="ctr"/>
            <a:r>
              <a:rPr lang="en-CA" sz="15000" dirty="0" smtClean="0">
                <a:solidFill>
                  <a:schemeClr val="bg1"/>
                </a:solidFill>
                <a:latin typeface="Bernard MT Condensed" pitchFamily="18" charset="0"/>
                <a:cs typeface="Aharoni" pitchFamily="2" charset="-79"/>
              </a:rPr>
              <a:t>&amp; </a:t>
            </a:r>
          </a:p>
          <a:p>
            <a:pPr lvl="0" algn="ctr"/>
            <a:r>
              <a:rPr lang="en-CA" sz="15000" dirty="0" smtClean="0">
                <a:solidFill>
                  <a:schemeClr val="bg1"/>
                </a:solidFill>
                <a:latin typeface="Bernard MT Condensed" pitchFamily="18" charset="0"/>
                <a:cs typeface="Aharoni" pitchFamily="2" charset="-79"/>
              </a:rPr>
              <a:t>X</a:t>
            </a:r>
            <a:endParaRPr lang="en-CA" sz="15000" dirty="0">
              <a:solidFill>
                <a:schemeClr val="bg1"/>
              </a:solidFill>
              <a:latin typeface="Bernard MT Condensed" pitchFamily="18" charset="0"/>
              <a:cs typeface="Aharoni" pitchFamily="2" charset="-79"/>
            </a:endParaRP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377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78</Words>
  <Application>Microsoft Office PowerPoint</Application>
  <PresentationFormat>On-screen Show (4:3)</PresentationFormat>
  <Paragraphs>20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Vanessa Bianchi</cp:lastModifiedBy>
  <cp:revision>11</cp:revision>
  <dcterms:created xsi:type="dcterms:W3CDTF">2017-07-12T19:11:27Z</dcterms:created>
  <dcterms:modified xsi:type="dcterms:W3CDTF">2017-07-12T20:47:38Z</dcterms:modified>
</cp:coreProperties>
</file>