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7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9" r:id="rId16"/>
    <p:sldId id="272" r:id="rId17"/>
    <p:sldId id="273" r:id="rId18"/>
    <p:sldId id="260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75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8328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1333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5745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2790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8495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711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0934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3065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37752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7713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0752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3B031-2C0A-444A-9307-22D1D13BA1F8}" type="datetimeFigureOut">
              <a:rPr lang="en-CA" smtClean="0"/>
              <a:t>12/06/2017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F0A38-F269-4352-ADA5-735D79DD77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7536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6600" dirty="0">
                <a:latin typeface="Aharoni" pitchFamily="2" charset="-79"/>
                <a:cs typeface="Aharoni" pitchFamily="2" charset="-79"/>
              </a:rPr>
              <a:t>Earthquakes, Avalanches and Sounds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648072"/>
          </a:xfrm>
        </p:spPr>
        <p:txBody>
          <a:bodyPr/>
          <a:lstStyle/>
          <a:p>
            <a:r>
              <a:rPr lang="en-CA" dirty="0"/>
              <a:t>Unit 8: Lesson </a:t>
            </a:r>
            <a:r>
              <a:rPr lang="en-CA" dirty="0" smtClean="0"/>
              <a:t>5</a:t>
            </a:r>
            <a:endParaRPr lang="en-CA" dirty="0"/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448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82"/>
            <a:ext cx="9139226" cy="686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308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83"/>
            <a:ext cx="9139227" cy="686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895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83"/>
            <a:ext cx="9144000" cy="6865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990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88640"/>
            <a:ext cx="8892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800" dirty="0">
                <a:ln w="60325" cmpd="sng">
                  <a:solidFill>
                    <a:schemeClr val="tx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haroni" pitchFamily="2" charset="-79"/>
                <a:cs typeface="Aharoni" pitchFamily="2" charset="-79"/>
              </a:rPr>
              <a:t>Extreme Weather: Earthquakes and Avalanches</a:t>
            </a:r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314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71"/>
            <a:ext cx="9144000" cy="68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751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" t="4050" r="1364" b="299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353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328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91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77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102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764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47667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latin typeface="Aharoni" pitchFamily="2" charset="-79"/>
                <a:cs typeface="Aharoni" pitchFamily="2" charset="-79"/>
              </a:rPr>
              <a:t>Always check the weather and conditions before skiing through very snowy places</a:t>
            </a:r>
            <a:r>
              <a:rPr lang="en-CA" sz="3200" dirty="0"/>
              <a:t>. </a:t>
            </a: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643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178696" cy="1283742"/>
          </a:xfrm>
        </p:spPr>
        <p:txBody>
          <a:bodyPr>
            <a:normAutofit fontScale="90000"/>
          </a:bodyPr>
          <a:lstStyle/>
          <a:p>
            <a:r>
              <a:rPr lang="en-CA" sz="3200" dirty="0">
                <a:latin typeface="Arial Black" pitchFamily="34" charset="0"/>
              </a:rPr>
              <a:t>We will be learning about: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49" y="372491"/>
            <a:ext cx="5317431" cy="615285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56792"/>
            <a:ext cx="3008313" cy="489654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CA" sz="3600" b="1" dirty="0"/>
              <a:t>The “PH” Sound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3600" b="1" dirty="0"/>
              <a:t>Questions using “will”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3600" b="1" dirty="0"/>
              <a:t>Earthquakes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3600" b="1" dirty="0"/>
              <a:t>Avalanches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3600" b="1" dirty="0"/>
              <a:t>Idiom of the day</a:t>
            </a:r>
          </a:p>
        </p:txBody>
      </p:sp>
      <p:pic>
        <p:nvPicPr>
          <p:cNvPr id="7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7708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60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64704"/>
            <a:ext cx="8229600" cy="1143000"/>
          </a:xfrm>
        </p:spPr>
        <p:txBody>
          <a:bodyPr/>
          <a:lstStyle/>
          <a:p>
            <a:r>
              <a:rPr lang="en-CA" dirty="0"/>
              <a:t>Today we learned about: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4461" y="2132856"/>
            <a:ext cx="6635080" cy="3556992"/>
          </a:xfrm>
          <a:ln w="53975" cmpd="sng">
            <a:solidFill>
              <a:schemeClr val="tx1"/>
            </a:solidFill>
          </a:ln>
        </p:spPr>
        <p:txBody>
          <a:bodyPr/>
          <a:lstStyle/>
          <a:p>
            <a:r>
              <a:rPr lang="en-CA" b="1" dirty="0"/>
              <a:t>“PH” Sounds</a:t>
            </a:r>
          </a:p>
          <a:p>
            <a:r>
              <a:rPr lang="en-CA" b="1" dirty="0"/>
              <a:t>Questions Using “Will…”</a:t>
            </a:r>
          </a:p>
          <a:p>
            <a:r>
              <a:rPr lang="en-CA" b="1" dirty="0"/>
              <a:t>Using Intonation to ask questions</a:t>
            </a:r>
          </a:p>
          <a:p>
            <a:r>
              <a:rPr lang="en-CA" b="1" dirty="0"/>
              <a:t>Extreme weather: Earthquakes and Avalanches</a:t>
            </a:r>
          </a:p>
          <a:p>
            <a:r>
              <a:rPr lang="en-CA" b="1" dirty="0"/>
              <a:t>Idiom of the day</a:t>
            </a:r>
          </a:p>
        </p:txBody>
      </p:sp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495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9144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163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 “PH”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0" y="1749865"/>
            <a:ext cx="59150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/>
              <a:t>Phil is always on the phone.</a:t>
            </a:r>
          </a:p>
          <a:p>
            <a:pPr marL="0" indent="0">
              <a:buNone/>
            </a:pPr>
            <a:r>
              <a:rPr lang="en-CA" dirty="0"/>
              <a:t>Phil called Phoebe.</a:t>
            </a:r>
          </a:p>
          <a:p>
            <a:pPr marL="0" indent="0">
              <a:buNone/>
            </a:pPr>
            <a:r>
              <a:rPr lang="en-CA" dirty="0"/>
              <a:t>Phoebe likes to take photos. </a:t>
            </a:r>
          </a:p>
          <a:p>
            <a:pPr marL="0" indent="0">
              <a:buNone/>
            </a:pPr>
            <a:r>
              <a:rPr lang="en-CA" dirty="0"/>
              <a:t>Phil called Ophelia.</a:t>
            </a:r>
          </a:p>
          <a:p>
            <a:pPr marL="0" indent="0">
              <a:buNone/>
            </a:pPr>
            <a:r>
              <a:rPr lang="en-CA" dirty="0"/>
              <a:t>Ophelia knows all about Pharaohs.</a:t>
            </a:r>
          </a:p>
          <a:p>
            <a:pPr marL="0" indent="0">
              <a:buNone/>
            </a:pPr>
            <a:r>
              <a:rPr lang="en-CA" dirty="0"/>
              <a:t>Phil called Phyllis.</a:t>
            </a:r>
          </a:p>
          <a:p>
            <a:pPr marL="0" indent="0">
              <a:buNone/>
            </a:pPr>
            <a:r>
              <a:rPr lang="en-CA" dirty="0"/>
              <a:t>Phyllis lives in Phoenix.</a:t>
            </a:r>
          </a:p>
          <a:p>
            <a:pPr marL="0" indent="0">
              <a:buNone/>
            </a:pPr>
            <a:r>
              <a:rPr lang="en-CA" dirty="0"/>
              <a:t>Everyone else lives in Philadelphia.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190" y="915500"/>
            <a:ext cx="2335413" cy="178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1251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640" y="1340768"/>
            <a:ext cx="2259088" cy="172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63652"/>
            <a:ext cx="2767461" cy="3699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Image result for rosedale academy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48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" t="1865" r="3004" b="1820"/>
          <a:stretch/>
        </p:blipFill>
        <p:spPr bwMode="auto">
          <a:xfrm>
            <a:off x="0" y="10910"/>
            <a:ext cx="4644008" cy="684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910"/>
            <a:ext cx="4716016" cy="684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rosedale academy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31788"/>
            <a:ext cx="842789" cy="31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544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439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04"/>
            <a:ext cx="9144000" cy="6870604"/>
          </a:xfrm>
          <a:prstGeom prst="rect">
            <a:avLst/>
          </a:prstGeom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141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7908" y="906591"/>
            <a:ext cx="80917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8800" b="1" dirty="0">
                <a:ln w="31750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Time to practice!</a:t>
            </a:r>
          </a:p>
        </p:txBody>
      </p:sp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051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543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131</Words>
  <Application>Microsoft Office PowerPoint</Application>
  <PresentationFormat>On-screen Show (4:3)</PresentationFormat>
  <Paragraphs>26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Earthquakes, Avalanches and Sounds</vt:lpstr>
      <vt:lpstr>We will be learning about:</vt:lpstr>
      <vt:lpstr>PowerPoint Presentation</vt:lpstr>
      <vt:lpstr>A “PH” Story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 we learned about: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Bianchi</dc:creator>
  <cp:lastModifiedBy>AutoBVT</cp:lastModifiedBy>
  <cp:revision>16</cp:revision>
  <dcterms:created xsi:type="dcterms:W3CDTF">2017-06-22T18:38:02Z</dcterms:created>
  <dcterms:modified xsi:type="dcterms:W3CDTF">2017-06-12T14:14:48Z</dcterms:modified>
</cp:coreProperties>
</file>