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69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1AC337-F8E9-4D1B-B3B4-F5C590735314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4807D4-6887-405C-8BB3-39192466FB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89305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Homework https://www.google.ca/search?q=rhyming+words+weather+theme&amp;source=lnms&amp;tbm=isch&amp;sa=X&amp;ved=0ahUKEwjm4Pngq7bUAhUC34MKHUtPCWQQ_AUICigB&amp;biw=1366&amp;bih=662#imgrc=LcUfqN6bNDvZzM: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4807D4-6887-405C-8BB3-39192466FBC8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67584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Creating</a:t>
            </a:r>
            <a:r>
              <a:rPr lang="en-CA" baseline="0" dirty="0" smtClean="0"/>
              <a:t> our own weather reports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4807D4-6887-405C-8BB3-39192466FBC8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155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43DD4-0426-45B6-978F-E817877A4E79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1EE4B-012E-44EE-BCE0-903249E1604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74065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43DD4-0426-45B6-978F-E817877A4E79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1EE4B-012E-44EE-BCE0-903249E1604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03252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43DD4-0426-45B6-978F-E817877A4E79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1EE4B-012E-44EE-BCE0-903249E1604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89127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43DD4-0426-45B6-978F-E817877A4E79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1EE4B-012E-44EE-BCE0-903249E1604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31356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43DD4-0426-45B6-978F-E817877A4E79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1EE4B-012E-44EE-BCE0-903249E1604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96357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43DD4-0426-45B6-978F-E817877A4E79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1EE4B-012E-44EE-BCE0-903249E1604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01596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43DD4-0426-45B6-978F-E817877A4E79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1EE4B-012E-44EE-BCE0-903249E1604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39764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43DD4-0426-45B6-978F-E817877A4E79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1EE4B-012E-44EE-BCE0-903249E1604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42557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43DD4-0426-45B6-978F-E817877A4E79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1EE4B-012E-44EE-BCE0-903249E1604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29735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43DD4-0426-45B6-978F-E817877A4E79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1EE4B-012E-44EE-BCE0-903249E1604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84676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43DD4-0426-45B6-978F-E817877A4E79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1EE4B-012E-44EE-BCE0-903249E1604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15925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43DD4-0426-45B6-978F-E817877A4E79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1EE4B-012E-44EE-BCE0-903249E1604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56944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87824" y="1628800"/>
            <a:ext cx="4896544" cy="2304256"/>
          </a:xfrm>
          <a:ln w="0" cmpd="sng">
            <a:noFill/>
          </a:ln>
        </p:spPr>
        <p:txBody>
          <a:bodyPr>
            <a:noAutofit/>
          </a:bodyPr>
          <a:lstStyle/>
          <a:p>
            <a:r>
              <a:rPr lang="en-CA" sz="5400" b="1" dirty="0" smtClean="0">
                <a:ln w="57150" cmpd="sng">
                  <a:solidFill>
                    <a:schemeClr val="tx1"/>
                  </a:solidFill>
                </a:ln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Weather Reports &amp; Repetition</a:t>
            </a:r>
            <a:endParaRPr lang="en-CA" sz="5400" b="1" dirty="0">
              <a:ln w="57150" cmpd="sng">
                <a:solidFill>
                  <a:schemeClr val="tx1"/>
                </a:solidFill>
              </a:ln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15816" y="4149080"/>
            <a:ext cx="4968552" cy="720080"/>
          </a:xfrm>
        </p:spPr>
        <p:txBody>
          <a:bodyPr/>
          <a:lstStyle/>
          <a:p>
            <a:r>
              <a:rPr lang="en-CA" b="1" dirty="0" smtClean="0">
                <a:ln w="38100" cmpd="sng">
                  <a:solidFill>
                    <a:schemeClr val="bg1"/>
                  </a:solidFill>
                </a:ln>
                <a:solidFill>
                  <a:schemeClr val="bg2">
                    <a:lumMod val="10000"/>
                  </a:schemeClr>
                </a:solidFill>
              </a:rPr>
              <a:t>Unit 8: Lesson 6</a:t>
            </a:r>
            <a:endParaRPr lang="en-CA" b="1" dirty="0">
              <a:ln w="38100" cmpd="sng">
                <a:solidFill>
                  <a:schemeClr val="bg1"/>
                </a:solidFill>
              </a:ln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0890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8879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0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76763"/>
            <a:ext cx="986805" cy="36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8555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1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320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2351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9502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3455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71195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6229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6200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5" b="677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3552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284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05997" y="1340768"/>
            <a:ext cx="29523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b="1" dirty="0" smtClean="0">
                <a:solidFill>
                  <a:schemeClr val="bg1"/>
                </a:solidFill>
              </a:rPr>
              <a:t>We are learning:</a:t>
            </a:r>
            <a:endParaRPr lang="en-CA" sz="2800" b="1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CA" sz="2800" b="1" dirty="0" smtClean="0">
                <a:solidFill>
                  <a:schemeClr val="bg1"/>
                </a:solidFill>
              </a:rPr>
              <a:t>Repetition and rhyming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sz="2800" b="1" dirty="0" smtClean="0">
                <a:solidFill>
                  <a:schemeClr val="bg1"/>
                </a:solidFill>
              </a:rPr>
              <a:t>Reporting the weather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sz="2800" b="1" dirty="0" smtClean="0">
                <a:solidFill>
                  <a:schemeClr val="bg1"/>
                </a:solidFill>
              </a:rPr>
              <a:t>Comparatives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sz="2800" b="1" dirty="0" smtClean="0">
                <a:solidFill>
                  <a:schemeClr val="bg1"/>
                </a:solidFill>
              </a:rPr>
              <a:t>Superlatives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sz="2800" b="1" dirty="0" smtClean="0">
                <a:solidFill>
                  <a:schemeClr val="bg1"/>
                </a:solidFill>
              </a:rPr>
              <a:t>Writing a weather report</a:t>
            </a:r>
            <a:endParaRPr lang="en-CA" sz="2800" b="1" dirty="0">
              <a:solidFill>
                <a:schemeClr val="bg1"/>
              </a:solidFill>
            </a:endParaRPr>
          </a:p>
        </p:txBody>
      </p:sp>
      <p:pic>
        <p:nvPicPr>
          <p:cNvPr id="6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3368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29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5801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05997" y="1340768"/>
            <a:ext cx="29523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b="1" dirty="0" smtClean="0">
                <a:solidFill>
                  <a:schemeClr val="bg1"/>
                </a:solidFill>
              </a:rPr>
              <a:t>Today we learned:</a:t>
            </a:r>
            <a:endParaRPr lang="en-CA" sz="2800" b="1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CA" sz="2800" b="1" dirty="0" smtClean="0">
                <a:solidFill>
                  <a:schemeClr val="bg1"/>
                </a:solidFill>
              </a:rPr>
              <a:t>Repetition and rhyming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sz="2800" b="1" dirty="0" smtClean="0">
                <a:solidFill>
                  <a:schemeClr val="bg1"/>
                </a:solidFill>
              </a:rPr>
              <a:t>Reporting the weather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sz="2800" b="1" dirty="0" smtClean="0">
                <a:solidFill>
                  <a:schemeClr val="bg1"/>
                </a:solidFill>
              </a:rPr>
              <a:t>Comparatives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sz="2800" b="1" dirty="0" smtClean="0">
                <a:solidFill>
                  <a:schemeClr val="bg1"/>
                </a:solidFill>
              </a:rPr>
              <a:t>Superlatives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sz="2800" b="1" dirty="0" smtClean="0">
                <a:solidFill>
                  <a:schemeClr val="bg1"/>
                </a:solidFill>
              </a:rPr>
              <a:t>Writing a weather report</a:t>
            </a:r>
            <a:endParaRPr lang="en-CA" sz="2800" b="1" dirty="0">
              <a:solidFill>
                <a:schemeClr val="bg1"/>
              </a:solidFill>
            </a:endParaRPr>
          </a:p>
        </p:txBody>
      </p:sp>
      <p:pic>
        <p:nvPicPr>
          <p:cNvPr id="6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913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800" b="1" dirty="0" smtClean="0">
                <a:solidFill>
                  <a:schemeClr val="bg1"/>
                </a:solidFill>
              </a:rPr>
              <a:t>Repetition and Tongue Twisters</a:t>
            </a:r>
            <a:endParaRPr lang="en-CA" sz="48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409" b="7409"/>
          <a:stretch/>
        </p:blipFill>
        <p:spPr bwMode="auto">
          <a:xfrm>
            <a:off x="395536" y="980728"/>
            <a:ext cx="8280920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226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Image result for rhyming words weather them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5" name="AutoShape 4" descr="Image result for rhyming words weather them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6"/>
          <a:stretch/>
        </p:blipFill>
        <p:spPr bwMode="auto">
          <a:xfrm>
            <a:off x="1" y="160337"/>
            <a:ext cx="9144000" cy="6437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56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Image result for rhyming words weather them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64534"/>
            <a:ext cx="4798074" cy="6793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6090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9432"/>
            <a:ext cx="9144000" cy="7317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899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77400" cy="756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0668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8227"/>
            <a:ext cx="9019624" cy="6789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0280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040"/>
            <a:ext cx="9144000" cy="6888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073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727</TotalTime>
  <Words>57</Words>
  <Application>Microsoft Office PowerPoint</Application>
  <PresentationFormat>On-screen Show (4:3)</PresentationFormat>
  <Paragraphs>19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Weather Reports &amp; Repetition</vt:lpstr>
      <vt:lpstr>PowerPoint Presentation</vt:lpstr>
      <vt:lpstr>Repetition and Tongue Twisters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Bianchi</dc:creator>
  <cp:lastModifiedBy>Vanessa Bianchi</cp:lastModifiedBy>
  <cp:revision>22</cp:revision>
  <dcterms:created xsi:type="dcterms:W3CDTF">2017-06-22T20:04:49Z</dcterms:created>
  <dcterms:modified xsi:type="dcterms:W3CDTF">2017-07-12T19:00:11Z</dcterms:modified>
</cp:coreProperties>
</file>