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72" r:id="rId12"/>
    <p:sldId id="266" r:id="rId13"/>
    <p:sldId id="267" r:id="rId14"/>
    <p:sldId id="268" r:id="rId15"/>
    <p:sldId id="269" r:id="rId16"/>
    <p:sldId id="270" r:id="rId17"/>
    <p:sldId id="271" r:id="rId18"/>
    <p:sldId id="273" r:id="rId19"/>
    <p:sldId id="274" r:id="rId20"/>
    <p:sldId id="275" r:id="rId21"/>
    <p:sldId id="276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903579-725C-4D37-84EA-F02618AB69FD}" type="datetimeFigureOut">
              <a:rPr lang="en-US" smtClean="0"/>
              <a:t>6/2/2017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A10C4D-1C7C-41C1-BF95-0B50D8369C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18678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Let’s work on our own</a:t>
            </a:r>
            <a:r>
              <a:rPr lang="en-US" baseline="0" dirty="0" smtClean="0"/>
              <a:t> silly, weather, repetition poems!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A10C4D-1C7C-41C1-BF95-0B50D8369C8F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90767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https://www.youtube.com/watch?v=ZgGdTxppmyM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A10C4D-1C7C-41C1-BF95-0B50D8369C8F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15519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https://www.youtube.com/watch?v=cwRddLXUnr8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A10C4D-1C7C-41C1-BF95-0B50D8369C8F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98839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CE155-3E41-41A4-AC52-F5CB36BECFD1}" type="datetimeFigureOut">
              <a:rPr lang="en-US" smtClean="0"/>
              <a:t>6/2/2017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2A1A0-35E4-4B11-98E2-5C98C07E1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00090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CE155-3E41-41A4-AC52-F5CB36BECFD1}" type="datetimeFigureOut">
              <a:rPr lang="en-US" smtClean="0"/>
              <a:t>6/2/2017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2A1A0-35E4-4B11-98E2-5C98C07E1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7659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CE155-3E41-41A4-AC52-F5CB36BECFD1}" type="datetimeFigureOut">
              <a:rPr lang="en-US" smtClean="0"/>
              <a:t>6/2/2017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2A1A0-35E4-4B11-98E2-5C98C07E1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45052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CE155-3E41-41A4-AC52-F5CB36BECFD1}" type="datetimeFigureOut">
              <a:rPr lang="en-US" smtClean="0"/>
              <a:t>6/2/2017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2A1A0-35E4-4B11-98E2-5C98C07E1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48200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CE155-3E41-41A4-AC52-F5CB36BECFD1}" type="datetimeFigureOut">
              <a:rPr lang="en-US" smtClean="0"/>
              <a:t>6/2/2017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2A1A0-35E4-4B11-98E2-5C98C07E1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30659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CE155-3E41-41A4-AC52-F5CB36BECFD1}" type="datetimeFigureOut">
              <a:rPr lang="en-US" smtClean="0"/>
              <a:t>6/2/2017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2A1A0-35E4-4B11-98E2-5C98C07E1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91187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CE155-3E41-41A4-AC52-F5CB36BECFD1}" type="datetimeFigureOut">
              <a:rPr lang="en-US" smtClean="0"/>
              <a:t>6/2/2017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2A1A0-35E4-4B11-98E2-5C98C07E1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72803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CE155-3E41-41A4-AC52-F5CB36BECFD1}" type="datetimeFigureOut">
              <a:rPr lang="en-US" smtClean="0"/>
              <a:t>6/2/2017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2A1A0-35E4-4B11-98E2-5C98C07E1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3572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CE155-3E41-41A4-AC52-F5CB36BECFD1}" type="datetimeFigureOut">
              <a:rPr lang="en-US" smtClean="0"/>
              <a:t>6/2/2017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2A1A0-35E4-4B11-98E2-5C98C07E1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98771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CE155-3E41-41A4-AC52-F5CB36BECFD1}" type="datetimeFigureOut">
              <a:rPr lang="en-US" smtClean="0"/>
              <a:t>6/2/2017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2A1A0-35E4-4B11-98E2-5C98C07E1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6094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CE155-3E41-41A4-AC52-F5CB36BECFD1}" type="datetimeFigureOut">
              <a:rPr lang="en-US" smtClean="0"/>
              <a:t>6/2/2017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2A1A0-35E4-4B11-98E2-5C98C07E1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57422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ECE155-3E41-41A4-AC52-F5CB36BECFD1}" type="datetimeFigureOut">
              <a:rPr lang="en-US" smtClean="0"/>
              <a:t>6/2/2017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C2A1A0-35E4-4B11-98E2-5C98C07E1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8531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2895600"/>
            <a:ext cx="7924800" cy="393309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68215" y="381000"/>
            <a:ext cx="7772400" cy="1524000"/>
          </a:xfrm>
        </p:spPr>
        <p:txBody>
          <a:bodyPr/>
          <a:lstStyle/>
          <a:p>
            <a:r>
              <a:rPr lang="en-US" dirty="0" smtClean="0">
                <a:ln w="47625" cmpd="sng">
                  <a:solidFill>
                    <a:schemeClr val="tx1"/>
                  </a:solidFill>
                </a:ln>
                <a:solidFill>
                  <a:schemeClr val="bg1"/>
                </a:solidFill>
                <a:latin typeface="Arial Black" pitchFamily="34" charset="0"/>
              </a:rPr>
              <a:t>DRESSING FOR THE WEATHER</a:t>
            </a:r>
            <a:endParaRPr lang="en-US" dirty="0">
              <a:ln w="47625" cmpd="sng">
                <a:solidFill>
                  <a:schemeClr val="tx1"/>
                </a:solidFill>
              </a:ln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1371600"/>
            <a:ext cx="6400800" cy="1752600"/>
          </a:xfrm>
        </p:spPr>
        <p:txBody>
          <a:bodyPr/>
          <a:lstStyle/>
          <a:p>
            <a:endParaRPr lang="en-US" dirty="0" smtClean="0"/>
          </a:p>
          <a:p>
            <a:r>
              <a:rPr lang="en-US" dirty="0" smtClean="0">
                <a:ln w="38100" cmpd="sng">
                  <a:solidFill>
                    <a:schemeClr val="bg1"/>
                  </a:solidFill>
                </a:ln>
              </a:rPr>
              <a:t>Unit 8: Lesson 7</a:t>
            </a:r>
            <a:endParaRPr lang="en-US" dirty="0">
              <a:ln w="38100" cmpd="sng">
                <a:solidFill>
                  <a:schemeClr val="bg1"/>
                </a:solidFill>
              </a:ln>
            </a:endParaRPr>
          </a:p>
        </p:txBody>
      </p:sp>
      <p:sp>
        <p:nvSpPr>
          <p:cNvPr id="8" name="AutoShape 5" descr="data:image/png;base64,%20iVBORw0KGgoAAAANSUhEUgAAAE8AAAAdCAYAAAGcdQHsAAAAAXNSR0IArs4c6QAAAARnQU1BAACxjwv8YQUAAAAJcEhZcwAADsMAAA7DAcdvqGQAAA8HSURBVFhH5VkJdFXV1f5e8kLmETIPJExhEH4DMguEIZQIJkAIoElIBYdfKFZ/q79CRbSgFLAWqQhFW5BBQCsQwmSoERJGFY2BkIQpJIRAkpeRDC/T7d77vvvyEoNiF7Vdq99a75179tnn3H333WcP5+oUAu4CVvz37cLf4Nbhvwthj5MvGiurUJ17CUkeQUJj6AxlZcr8+QtN3e/DykqHlhZFXZHR0tIibXNzs/maodPphHb3Mu73D8WJqY9I51RsgrSMpM7ByF6+Gsabt6SvmzU77gdXHDL4ARxLS2+VsT00ifILrkvLBGWfd3dlj7Ofcjx6tnLz8BEmKVU5udLutveStqGiUtrbV/KUQ73ClLxNW5ULy1YJrb7oprSMOz80aQTW1qbO3cP8XiZOjMChQ4dZZFjRQhERE5CScgS3b9+Gk5MThg8bipOnTmPQwDAUXC9EUVERHBwc0NjYgO3btiD1i6NYs2bt3b+Wu8U9X9CqMvO8XDTRo11auwEp/Ydhr1sAjCUGoWvY4+xLNtJVrs8kPCHt0bGTpd3nGSItQ8yBGfSkJytrvZjBL7LP4tI764ShDch8S1LTcDP5kNq3+r413XsdxsyYpej1elP3p2PHR1tBu0M2H1+LzCEhwWhqakJsbIwMBAYGkDk0Ii7uEQQHB8PX11d2bqdONoiYMF4WmjL5IWkZO3dsM+8YkdCKdMELCYFanswtM/GYmdnEw2AeHuvVsydeWbIYCQm/FAnvuQ757kpFRqay1z1ISfbrpRwJe5BJStlX3yi7Hb2V3U6+yrVtu4SW+dJSZY+rv7LHyUchVyg0HiczE5rhzNey53c7eBMtUDkycJTwMLKWvinrNTc2qv3XViipIyfKNYP9wR4XP9NavmbfodoRqcaK9N1UUwP7QH8hXXh9BQasfgPDdm1G9hurheYTGcG6g5WtHWzcXIXG81qMDeg8chg8Bg8UGsgtR5Xng26K6uxcKORnLv7xXUzK/QbHwtV3qSN3obNpa1xWnTqhud6Ivq8tgo2ri0qTf3orLQ0NmHLjIor2H4JCBtR9wVPIfPG3OBM3D8Fz44Ut63crYE3+pbm+HrcvXhYaz7Oys0XZ6a9wZf0HQkNzC/aRI9c7O8G5dy+kRUTjf97+Pez8fFFXWISqcxdE6MqMTAlIyT49YGVvL2tZ29vhwrKV0ByCrr6+Xln4zLNkUD/dk94L6EmTwSFdcenSFRNFBe+gd9a8Daua2lqUlZWjoqIC5eXlYv18zb/q6mo4OjoKvaNxDpqd6LVo48xvY2ODWlqT+5WVlWggrXCfx5jW1NQo/DyX+2XlZfjN8/+H9e/9CQ+OHEGylAk9P79ABDX7Mr5xQnyc+IjOnTsLbWx4OPkF1Z8202vTxt3d3YUWHR2Fvn37yEMwvL290b17N7i5uUmftcC8Hh7u8PTsIrTq6tuYMydehLQEvUmUGgz0ABQXLaCrqKxU4uLmQK+3MZF+bqheiR3lR9u3YMmrryMv75rE0f3Je/8FfuseQl4v+SscCOyDfV7dcCslVQaODHwQSUQ/GNxP+ry7kroEy47jHclInzgVSe5B9AvE4dBBZto+4kv27k4p5BGhMfZS6D0RNdvUo1Ds4INmsksNqUPGmtdKHa6GFnHQdFOlsaaGkqeVSvrkWKXZaFQ+te3CQ+Jsb1++ohhOfakc7BkmNGNJqbTpkTHKxXfWy7WGtMjpyuV17ysFH32ifNZ/qNAqz2XRujOUJM8Q6TP2ugYo5G9NPUX5fPgE5eahFFNPhWlj6JDs1Z0c6Drc98YStJANsPM0DUnfY+gDcAjww14Xf5xb/Lo6Rsh6dTk+7UQbycI62Hfa+fmQf1PT46vvb0ZA7DTxhXWFhUJrDw6dp2YmYo+9l4li3rWUtGR9iSZSs3OfUOg44NIuNg3RRJUtbP0fEV1VCNKKebzb049jegNlTxaBWUfphrG0NaO6vms3Mp57CY3llcjfsstEpaSVnLAGfrZhn2zF1LpiE8UknHhrJ0d0GTUC373wW5pkD3vy8GyH1o4OcOrVAzW0i47cPxIHQ/rDPshfHqClsQlX3ntf7JBLE4ZCLuH8kmX4+olnEPr/z6K5rh4N5D6iyvIRnnaYUsL3VL6WZikRODUsTvmc5jXi9KxEWYttj/HDu5WEJqdl6pjQEe1fBN3mzVuUEydP8qVK+RnBenl83lxs+PNG8rWtyQHTH3tsDnSLFr+iXL7cNs79XGAhVry5nCKTB+Y9/hQVTq3xfsqUya1hjOFK6YuiqIbOE318fGBrayt9houLi4Q7Bo97e3tJnNXg6elpDlcMvinzc8vgOfa0CSyFYPC627d9KOOWMAvHufdgKkl79OgpfRaKmbWFeHzkiOEIDe0lfaPRSIu64tFHZ4sA/Euck0BZR+vriXp4Crp06YKhQ4dI0OdUe9jQoRg/bqz5ITVw8sA5PJeBGszCeXl5orysAuHho2Whuro69O3TBwMG9Fe15OWFktJSjB8/zrzwoEEDJfvQ3AjbTTAlCJoGjLR5ZlKx0WLyd4zjJ04iOydHagANNZT88sNPmx4r9asGs83xglqBoU3UhNAKjfbjmjbu1GdebZ5GY2g0bp98ch7Wrl2HLR9uwvI3VlDgzxMetjkR7vz5C0L4d4BtnAXv3TsUL77wPOYkzhVTmjVr5n92VmIWzlhcivztu1R18+uk1rYzJYzDh8KpRzdh1lCZmYWipP00pwR62mme4aPgNX6MaVRFU02t8JR/9Y3EWI4yATHRsPX2NHFQWNv5qdQZOiqUNPC99U7O8H14Eux8vamoMuLGnv2opZjMpYXO2gq2RPegzevQNdA0qxU1l6/iRtJBulLgel9feEWMVQdMMBw/hbJTX4kcAbOmw4o2oiVY7sJP9qKBsnPWBa/DMYDlsiVPFDBzGhV+qgczG2r9rVvIpmKIK0SX/v3gOqAf8j/cIacjX86dLyGYbARnKWx+PngMSo6mU6U4XBR4Ino2jo6OlAdlVJFyU/oNxrmXl8KdKkmv8aNRtO8gvkx8EpRBCQ/j2qZtyFq6HKX0QHJ6RYpRf63K5CoyT/jelEJNaVFwec16fHbfEByj1JIyPBMniUfh/tuFLyD37bW4uGYdMp5fhOoLuaZRFSVfpEtFzMmSQglXezRT6XNlwwfIXr4KVVTxgr2jyETy0faw3Aatu5zBmqYfJzR6coktHDNIWD3lKkxvJg9YX1wsGZ9/zFR5C35Tp9BEBUZ6UzVXVWdg4+EGx24hMBrKRdBbn6Wi9+IXMCJpp1iDGab7NdfXoZHmUyorpXbI3ASxOjPEABS43T8APX79NPotW0IZojPqyWprr6j3ZORt2grDiVMImhWDvksXoa6gkBTxF3UnWcJ03ztDHW+6XUNylaOhtAzug8IQFDcT1hZxs63yCKyY6zs+wcnpcfTWcjAyeRfC3n1LzPtH3Y9JIHt/P4z+PBmRVzPRZ8lLqC24jtOxCVRkhJBFqImdBl5Tb+8At4H301YcBOdeFCd/8MEItM2Fg/9MvKyoa7RTrJ2c4Bo2AC6hPeHYPQQFOz5G6dHjwvNT4dSd6mLaOe4PhNHLbE3VNbRVHj0In3H0X/E6KWw1Zb3NODv/ORhOnZFhtkZbyjaU5iYU/z0VhpNnTILpYENZtb2/elDEWyVtQhSOT56BTlRk30eW4jVxnFhAdc5FuY8GVkMTW/StYvqVoCorG1f//Fc5b2kDUlJl1gVS0HZcWLZKrIKt1M5HfagC8p+V32XCiSy+OisHRQc+EytvaWgiV7RKDqTMoLXYovI2baft+yGubtyMvL9uRd31Qik3BCRiQ0Ul6opuilwlqemy1RsMZeo4wRww6m8WI48W4rfKW0NPpUTJF2koPXYCNu5uCH4sTg51GVyeFu7eRwJUSCniSYlNUFxsawFHqL2WLwJV51wSZdv7+iAwbhY8hqjlLuPa5u2ozb8uQcDsTKjlcsM7coJYYgv5vIKdfyO+AiljGLbeFDCGPWB2AXx6zbI31dUiKH42HAIDVDo5/4JtOyUY+k2bApd+feSZDOlUCPC5ljw6GQy1VjZ6cUUOAf7iYxsoIaMbyji/YuGj/5B5ieYXJsqrq69HRXmFMKiMdwF6exwlRffkFzsELSWFJrXid+7A9u+DmszZ2dlLZtk+Z28PVp+N3kZyfc6t5HPLypWrkZOTK/nzfxP4xVuT1a/8/Qo5y3tv/UZkZGSIHtQ05fvgsiE2dgbmJMSpPo81zj/WpuVPQ3s6/ywX5+uOeDTcaUysltDRfKZp44yOeHhco3PLaM/D9B/j4bKDK9DXlr6CrVs2IXxMa87anlfTk4zJfwdgwZ566gkqyhPpum2o55uNHDkC0VFReChyEsLCwoRmCZ7/9NNPIj7+URHaUhF8CpuQEI/ExHhMmjSR1nnYXKUyuGby8/PD4kUvY9SoBzFmzGh4eFCgsliDi8CXX34R48aFS1E3oH9/LPzVfKlSNVm47d27t3yJYvDHSpZbq+k6An/UXLDgf7Fr53bMnj1TrPBO/B0qj09wp06Nwvlz5+UEN4qUpB0380KOFEz8/Hxx+swZJO8/gOzs7DYnITx/+rSpOHs2A8WUF06eHNnmwVUoOH36a3z88adwo7wwMND/ezy1tTW4UXgD336bAYPBYLYcBm+3a3n55KtqSLmj4EAysethuga2EpbtwIFDeO7ZZ1BWXo5jx9LMlnMn8DMW3rghR/YLFlBe2Y+idgcKFJ/31ltvy41ZAfwAfMbv4uKMAsrPuN+1a1f5kMDlv2ZF9uRk+WsIz7lGkbWqqkrGWih4ODk7wtHBETdIAObl7woGCvF8xsFgQfwprWFr4jVZweywLZXDltitm1YWKiiilIFl0MAK4G8Qt6gyCgwIkIflbxHV1VVk2cY2a2m8FRXldL868xjLxspetXKFnJNs3PgBQkNDER39sBxdrF37rvBYrsW7ZsaMGMTHPaIqb/XqPyA392Ib6/lvASuGFcdfpPiaf/PmPoaIiPFISTmCDRs2Qm8RSFl5MTHTkcDuiDSrnCAtZ2R8R6mPZajmLdSqcRUaraOxH0P7uT+2xj9zj/bo6J6MO9GoR5am11tj8kOR8nU+Lf04vsvIJAXSrqRdZWvXCePHjUNQUCD+AVWk3do47nZDAAAAAElFTkSuQmCC"/>
          <p:cNvSpPr>
            <a:spLocks noChangeAspect="1" noChangeArrowheads="1"/>
          </p:cNvSpPr>
          <p:nvPr/>
        </p:nvSpPr>
        <p:spPr bwMode="auto">
          <a:xfrm>
            <a:off x="21272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26" name="Picture 2" descr="Image result for rosedale academ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1618" y="68262"/>
            <a:ext cx="1283219" cy="47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87845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28600"/>
            <a:ext cx="8382000" cy="6462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Guilty or Not Guilty?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6021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 smtClean="0"/>
              <a:t>After listening to the rule, let’s play “guilty” or “not guilty”</a:t>
            </a:r>
            <a:endParaRPr lang="en-US" sz="2400" b="1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412" b="1"/>
          <a:stretch/>
        </p:blipFill>
        <p:spPr bwMode="auto">
          <a:xfrm>
            <a:off x="4381500" y="1934308"/>
            <a:ext cx="3846154" cy="31915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 descr="Image result for rosedale academy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1618" y="68262"/>
            <a:ext cx="1283219" cy="47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88967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 descr="Image result for rosedale academy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1618" y="68262"/>
            <a:ext cx="1283219" cy="47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93024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412"/>
            <a:ext cx="9144000" cy="6835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486400" y="5181600"/>
            <a:ext cx="1676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/>
              <a:t>NEAR</a:t>
            </a:r>
            <a:endParaRPr lang="en-US" sz="4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1600200" y="4114800"/>
            <a:ext cx="5466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FAR</a:t>
            </a:r>
            <a:endParaRPr lang="en-US" b="1" dirty="0"/>
          </a:p>
        </p:txBody>
      </p:sp>
      <p:pic>
        <p:nvPicPr>
          <p:cNvPr id="7" name="Picture 2" descr="Image result for rosedale academ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1618" y="68262"/>
            <a:ext cx="1283219" cy="47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71396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41447"/>
            <a:ext cx="8839200" cy="65641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 descr="Image result for rosedale academ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1618" y="68262"/>
            <a:ext cx="1283219" cy="47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65468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85" y="152400"/>
            <a:ext cx="8897815" cy="6553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 descr="Image result for rosedale academ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1618" y="68262"/>
            <a:ext cx="1283219" cy="47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70900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76200"/>
            <a:ext cx="8915400" cy="662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 descr="Image result for rosedale academ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1618" y="68262"/>
            <a:ext cx="1283219" cy="47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386139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76200"/>
            <a:ext cx="8991600" cy="6629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 descr="Image result for rosedale academ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1618" y="68262"/>
            <a:ext cx="1283219" cy="47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9380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76200"/>
            <a:ext cx="8839200" cy="662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 descr="Image result for rosedale academ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1618" y="68262"/>
            <a:ext cx="1283219" cy="47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141316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57"/>
          <a:stretch/>
        </p:blipFill>
        <p:spPr bwMode="auto">
          <a:xfrm>
            <a:off x="152400" y="152401"/>
            <a:ext cx="4267200" cy="64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49"/>
          <a:stretch/>
        </p:blipFill>
        <p:spPr bwMode="auto">
          <a:xfrm>
            <a:off x="4038600" y="152401"/>
            <a:ext cx="5029200" cy="6553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 descr="Image result for rosedale academy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200" y="68262"/>
            <a:ext cx="957637" cy="353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392975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7200" b="1" dirty="0" smtClean="0">
                <a:ln w="38100" cmpd="sng">
                  <a:solidFill>
                    <a:srgbClr val="FFFF00"/>
                  </a:solidFill>
                </a:ln>
              </a:rPr>
              <a:t>Weather Opposites</a:t>
            </a:r>
            <a:endParaRPr lang="en-US" sz="7200" b="1" dirty="0">
              <a:ln w="38100" cmpd="sng">
                <a:solidFill>
                  <a:srgbClr val="FFFF00"/>
                </a:solidFill>
              </a:ln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83" b="43109"/>
          <a:stretch/>
        </p:blipFill>
        <p:spPr bwMode="auto">
          <a:xfrm>
            <a:off x="169985" y="1524000"/>
            <a:ext cx="86868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 descr="Image result for rosedale academ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1618" y="68262"/>
            <a:ext cx="1283219" cy="47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51339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n w="34925" cmpd="sng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What we will be learning:</a:t>
            </a:r>
            <a:endParaRPr lang="en-US" b="1" dirty="0">
              <a:ln w="34925" cmpd="sng"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57200" y="1524000"/>
            <a:ext cx="4040188" cy="4602163"/>
          </a:xfrm>
          <a:ln w="38100">
            <a:solidFill>
              <a:schemeClr val="bg1"/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b="1" dirty="0" smtClean="0"/>
              <a:t>We will be learning to:</a:t>
            </a:r>
          </a:p>
          <a:p>
            <a:pPr marL="457200" indent="-457200">
              <a:buAutoNum type="arabicPeriod"/>
            </a:pPr>
            <a:r>
              <a:rPr lang="en-US" sz="2800" b="1" dirty="0" smtClean="0"/>
              <a:t>Review repetition in rhyming</a:t>
            </a:r>
          </a:p>
          <a:p>
            <a:pPr marL="457200" indent="-457200">
              <a:buAutoNum type="arabicPeriod"/>
            </a:pPr>
            <a:r>
              <a:rPr lang="en-US" sz="2800" b="1" dirty="0" smtClean="0"/>
              <a:t>Reporting the weather</a:t>
            </a:r>
          </a:p>
          <a:p>
            <a:pPr marL="457200" indent="-457200">
              <a:buAutoNum type="arabicPeriod"/>
            </a:pPr>
            <a:r>
              <a:rPr lang="en-US" sz="2800" b="1" dirty="0" smtClean="0"/>
              <a:t>The “</a:t>
            </a:r>
            <a:r>
              <a:rPr lang="en-US" sz="2800" b="1" dirty="0" err="1" smtClean="0"/>
              <a:t>dge</a:t>
            </a:r>
            <a:r>
              <a:rPr lang="en-US" sz="2800" b="1" dirty="0" smtClean="0"/>
              <a:t>” sound</a:t>
            </a:r>
          </a:p>
          <a:p>
            <a:pPr marL="457200" indent="-457200">
              <a:buAutoNum type="arabicPeriod"/>
            </a:pPr>
            <a:r>
              <a:rPr lang="en-US" sz="2800" b="1" dirty="0" smtClean="0"/>
              <a:t>Opposites</a:t>
            </a:r>
          </a:p>
          <a:p>
            <a:pPr marL="457200" indent="-457200">
              <a:buAutoNum type="arabicPeriod"/>
            </a:pPr>
            <a:r>
              <a:rPr lang="en-US" sz="2800" b="1" dirty="0" smtClean="0"/>
              <a:t>Dressing for various types of weather</a:t>
            </a:r>
          </a:p>
          <a:p>
            <a:pPr marL="457200" indent="-457200">
              <a:buAutoNum type="arabicPeriod"/>
            </a:pPr>
            <a:r>
              <a:rPr lang="en-US" sz="2800" b="1" dirty="0" smtClean="0"/>
              <a:t>Idiom of the day</a:t>
            </a:r>
            <a:endParaRPr lang="en-US" sz="2800" b="1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524000"/>
            <a:ext cx="40386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 descr="Image result for rosedale academ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1618" y="68262"/>
            <a:ext cx="1283219" cy="47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960982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ln w="34925" cmpd="sng">
                  <a:solidFill>
                    <a:schemeClr val="tx1"/>
                  </a:solidFill>
                </a:ln>
              </a:rPr>
              <a:t>Weather Idioms: What might these mean?</a:t>
            </a:r>
            <a:endParaRPr lang="en-US" b="1" dirty="0">
              <a:ln w="34925" cmpd="sng">
                <a:solidFill>
                  <a:schemeClr val="tx1"/>
                </a:solidFill>
              </a:ln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76"/>
          <a:stretch/>
        </p:blipFill>
        <p:spPr bwMode="auto">
          <a:xfrm>
            <a:off x="4322618" y="1752600"/>
            <a:ext cx="4592782" cy="44365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81" b="20522"/>
          <a:stretch/>
        </p:blipFill>
        <p:spPr bwMode="auto">
          <a:xfrm>
            <a:off x="152401" y="1766454"/>
            <a:ext cx="4530858" cy="44226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 descr="Image result for rosedale academy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9600" y="68262"/>
            <a:ext cx="805237" cy="296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846219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8000" b="1" dirty="0" smtClean="0">
                <a:ln w="34925">
                  <a:solidFill>
                    <a:schemeClr val="accent1">
                      <a:shade val="50000"/>
                    </a:schemeClr>
                  </a:solidFill>
                </a:ln>
              </a:rPr>
              <a:t>Let’s Review:</a:t>
            </a:r>
            <a:endParaRPr lang="en-US" sz="8000" b="1" dirty="0">
              <a:ln w="34925">
                <a:solidFill>
                  <a:schemeClr val="accent1">
                    <a:shade val="50000"/>
                  </a:schemeClr>
                </a:solidFill>
              </a:ln>
            </a:endParaRPr>
          </a:p>
        </p:txBody>
      </p:sp>
      <p:pic>
        <p:nvPicPr>
          <p:cNvPr id="215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3352800"/>
            <a:ext cx="6629743" cy="32893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ular Callout 3"/>
          <p:cNvSpPr/>
          <p:nvPr/>
        </p:nvSpPr>
        <p:spPr>
          <a:xfrm>
            <a:off x="381000" y="1627909"/>
            <a:ext cx="2590800" cy="1524000"/>
          </a:xfrm>
          <a:prstGeom prst="wedgeRectCallou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schemeClr val="tx1"/>
                </a:solidFill>
              </a:rPr>
              <a:t>The “</a:t>
            </a:r>
            <a:r>
              <a:rPr lang="en-US" sz="4000" b="1" dirty="0" err="1" smtClean="0">
                <a:solidFill>
                  <a:schemeClr val="tx1"/>
                </a:solidFill>
              </a:rPr>
              <a:t>dge</a:t>
            </a:r>
            <a:r>
              <a:rPr lang="en-US" sz="4000" b="1" dirty="0" smtClean="0">
                <a:solidFill>
                  <a:schemeClr val="tx1"/>
                </a:solidFill>
              </a:rPr>
              <a:t>” sound</a:t>
            </a:r>
            <a:endParaRPr lang="en-US" sz="4000" b="1" dirty="0">
              <a:solidFill>
                <a:schemeClr val="tx1"/>
              </a:solidFill>
            </a:endParaRPr>
          </a:p>
        </p:txBody>
      </p:sp>
      <p:sp>
        <p:nvSpPr>
          <p:cNvPr id="5" name="Cloud Callout 4"/>
          <p:cNvSpPr/>
          <p:nvPr/>
        </p:nvSpPr>
        <p:spPr>
          <a:xfrm>
            <a:off x="3276600" y="1371600"/>
            <a:ext cx="2590800" cy="1676400"/>
          </a:xfrm>
          <a:prstGeom prst="cloudCallou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</a:rPr>
              <a:t>Opposites</a:t>
            </a:r>
            <a:endParaRPr lang="en-US" sz="2800" b="1" dirty="0">
              <a:solidFill>
                <a:schemeClr val="tx1"/>
              </a:solidFill>
            </a:endParaRPr>
          </a:p>
        </p:txBody>
      </p:sp>
      <p:sp>
        <p:nvSpPr>
          <p:cNvPr id="6" name="Rectangular Callout 5"/>
          <p:cNvSpPr/>
          <p:nvPr/>
        </p:nvSpPr>
        <p:spPr>
          <a:xfrm flipH="1">
            <a:off x="6096000" y="1376646"/>
            <a:ext cx="2780492" cy="1704109"/>
          </a:xfrm>
          <a:prstGeom prst="wedgeRectCallou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Dressing for the weather and idioms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7" name="AutoShape 4" descr="data:image/png;base64,%20iVBORw0KGgoAAAANSUhEUgAAAE8AAAAdCAYAAAGcdQHsAAAAAXNSR0IArs4c6QAAAARnQU1BAACxjwv8YQUAAAAJcEhZcwAADsMAAA7DAcdvqGQAAA8HSURBVFhH5VkJdFXV1f5e8kLmETIPJExhEH4DMguEIZQIJkAIoElIBYdfKFZ/q79CRbSgFLAWqQhFW5BBQCsQwmSoERJGFY2BkIQpJIRAkpeRDC/T7d77vvvyEoNiF7Vdq99a75179tnn3H333WcP5+oUAu4CVvz37cLf4Nbhvwthj5MvGiurUJ17CUkeQUJj6AxlZcr8+QtN3e/DykqHlhZFXZHR0tIibXNzs/maodPphHb3Mu73D8WJqY9I51RsgrSMpM7ByF6+Gsabt6SvmzU77gdXHDL4ARxLS2+VsT00ifILrkvLBGWfd3dlj7Ofcjx6tnLz8BEmKVU5udLutveStqGiUtrbV/KUQ73ClLxNW5ULy1YJrb7oprSMOz80aQTW1qbO3cP8XiZOjMChQ4dZZFjRQhERE5CScgS3b9+Gk5MThg8bipOnTmPQwDAUXC9EUVERHBwc0NjYgO3btiD1i6NYs2bt3b+Wu8U9X9CqMvO8XDTRo11auwEp/Ydhr1sAjCUGoWvY4+xLNtJVrs8kPCHt0bGTpd3nGSItQ8yBGfSkJytrvZjBL7LP4tI764ShDch8S1LTcDP5kNq3+r413XsdxsyYpej1elP3p2PHR1tBu0M2H1+LzCEhwWhqakJsbIwMBAYGkDk0Ii7uEQQHB8PX11d2bqdONoiYMF4WmjL5IWkZO3dsM+8YkdCKdMELCYFanswtM/GYmdnEw2AeHuvVsydeWbIYCQm/FAnvuQ757kpFRqay1z1ISfbrpRwJe5BJStlX3yi7Hb2V3U6+yrVtu4SW+dJSZY+rv7LHyUchVyg0HiczE5rhzNey53c7eBMtUDkycJTwMLKWvinrNTc2qv3XViipIyfKNYP9wR4XP9NavmbfodoRqcaK9N1UUwP7QH8hXXh9BQasfgPDdm1G9hurheYTGcG6g5WtHWzcXIXG81qMDeg8chg8Bg8UGsgtR5Xng26K6uxcKORnLv7xXUzK/QbHwtV3qSN3obNpa1xWnTqhud6Ivq8tgo2ri0qTf3orLQ0NmHLjIor2H4JCBtR9wVPIfPG3OBM3D8Fz44Ut63crYE3+pbm+HrcvXhYaz7Oys0XZ6a9wZf0HQkNzC/aRI9c7O8G5dy+kRUTjf97+Pez8fFFXWISqcxdE6MqMTAlIyT49YGVvL2tZ29vhwrKV0ByCrr6+Xln4zLNkUD/dk94L6EmTwSFdcenSFRNFBe+gd9a8Daua2lqUlZWjoqIC5eXlYv18zb/q6mo4OjoKvaNxDpqd6LVo48xvY2ODWlqT+5WVlWggrXCfx5jW1NQo/DyX+2XlZfjN8/+H9e/9CQ+OHEGylAk9P79ABDX7Mr5xQnyc+IjOnTsLbWx4OPkF1Z8202vTxt3d3YUWHR2Fvn37yEMwvL290b17N7i5uUmftcC8Hh7u8PTsIrTq6tuYMydehLQEvUmUGgz0ABQXLaCrqKxU4uLmQK+3MZF+bqheiR3lR9u3YMmrryMv75rE0f3Je/8FfuseQl4v+SscCOyDfV7dcCslVQaODHwQSUQ/GNxP+ry7kroEy47jHclInzgVSe5B9AvE4dBBZto+4kv27k4p5BGhMfZS6D0RNdvUo1Ds4INmsksNqUPGmtdKHa6GFnHQdFOlsaaGkqeVSvrkWKXZaFQ+te3CQ+Jsb1++ohhOfakc7BkmNGNJqbTpkTHKxXfWy7WGtMjpyuV17ysFH32ifNZ/qNAqz2XRujOUJM8Q6TP2ugYo5G9NPUX5fPgE5eahFFNPhWlj6JDs1Z0c6Drc98YStJANsPM0DUnfY+gDcAjww14Xf5xb/Lo6Rsh6dTk+7UQbycI62Hfa+fmQf1PT46vvb0ZA7DTxhXWFhUJrDw6dp2YmYo+9l4li3rWUtGR9iSZSs3OfUOg44NIuNg3RRJUtbP0fEV1VCNKKebzb049jegNlTxaBWUfphrG0NaO6vms3Mp57CY3llcjfsstEpaSVnLAGfrZhn2zF1LpiE8UknHhrJ0d0GTUC373wW5pkD3vy8GyH1o4OcOrVAzW0i47cPxIHQ/rDPshfHqClsQlX3ntf7JBLE4ZCLuH8kmX4+olnEPr/z6K5rh4N5D6iyvIRnnaYUsL3VL6WZikRODUsTvmc5jXi9KxEWYttj/HDu5WEJqdl6pjQEe1fBN3mzVuUEydP8qVK+RnBenl83lxs+PNG8rWtyQHTH3tsDnSLFr+iXL7cNs79XGAhVry5nCKTB+Y9/hQVTq3xfsqUya1hjOFK6YuiqIbOE318fGBrayt9houLi4Q7Bo97e3tJnNXg6elpDlcMvinzc8vgOfa0CSyFYPC627d9KOOWMAvHufdgKkl79OgpfRaKmbWFeHzkiOEIDe0lfaPRSIu64tFHZ4sA/Euck0BZR+vriXp4Crp06YKhQ4dI0OdUe9jQoRg/bqz5ITVw8sA5PJeBGszCeXl5orysAuHho2Whuro69O3TBwMG9Fe15OWFktJSjB8/zrzwoEEDJfvQ3AjbTTAlCJoGjLR5ZlKx0WLyd4zjJ04iOydHagANNZT88sNPmx4r9asGs83xglqBoU3UhNAKjfbjmjbu1GdebZ5GY2g0bp98ch7Wrl2HLR9uwvI3VlDgzxMetjkR7vz5C0L4d4BtnAXv3TsUL77wPOYkzhVTmjVr5n92VmIWzlhcivztu1R18+uk1rYzJYzDh8KpRzdh1lCZmYWipP00pwR62mme4aPgNX6MaVRFU02t8JR/9Y3EWI4yATHRsPX2NHFQWNv5qdQZOiqUNPC99U7O8H14Eux8vamoMuLGnv2opZjMpYXO2gq2RPegzevQNdA0qxU1l6/iRtJBulLgel9feEWMVQdMMBw/hbJTX4kcAbOmw4o2oiVY7sJP9qKBsnPWBa/DMYDlsiVPFDBzGhV+qgczG2r9rVvIpmKIK0SX/v3gOqAf8j/cIacjX86dLyGYbARnKWx+PngMSo6mU6U4XBR4Ino2jo6OlAdlVJFyU/oNxrmXl8KdKkmv8aNRtO8gvkx8EpRBCQ/j2qZtyFq6HKX0QHJ6RYpRf63K5CoyT/jelEJNaVFwec16fHbfEByj1JIyPBMniUfh/tuFLyD37bW4uGYdMp5fhOoLuaZRFSVfpEtFzMmSQglXezRT6XNlwwfIXr4KVVTxgr2jyETy0faw3Aatu5zBmqYfJzR6coktHDNIWD3lKkxvJg9YX1wsGZ9/zFR5C35Tp9BEBUZ6UzVXVWdg4+EGx24hMBrKRdBbn6Wi9+IXMCJpp1iDGab7NdfXoZHmUyorpXbI3ASxOjPEABS43T8APX79NPotW0IZojPqyWprr6j3ZORt2grDiVMImhWDvksXoa6gkBTxF3UnWcJ03ztDHW+6XUNylaOhtAzug8IQFDcT1hZxs63yCKyY6zs+wcnpcfTWcjAyeRfC3n1LzPtH3Y9JIHt/P4z+PBmRVzPRZ8lLqC24jtOxCVRkhJBFqImdBl5Tb+8At4H301YcBOdeFCd/8MEItM2Fg/9MvKyoa7RTrJ2c4Bo2AC6hPeHYPQQFOz5G6dHjwvNT4dSd6mLaOe4PhNHLbE3VNbRVHj0In3H0X/E6KWw1Zb3NODv/ORhOnZFhtkZbyjaU5iYU/z0VhpNnTILpYENZtb2/elDEWyVtQhSOT56BTlRk30eW4jVxnFhAdc5FuY8GVkMTW/StYvqVoCorG1f//Fc5b2kDUlJl1gVS0HZcWLZKrIKt1M5HfagC8p+V32XCiSy+OisHRQc+EytvaWgiV7RKDqTMoLXYovI2baft+yGubtyMvL9uRd31Qik3BCRiQ0Ul6opuilwlqemy1RsMZeo4wRww6m8WI48W4rfKW0NPpUTJF2koPXYCNu5uCH4sTg51GVyeFu7eRwJUSCniSYlNUFxsawFHqL2WLwJV51wSZdv7+iAwbhY8hqjlLuPa5u2ozb8uQcDsTKjlcsM7coJYYgv5vIKdfyO+AiljGLbeFDCGPWB2AXx6zbI31dUiKH42HAIDVDo5/4JtOyUY+k2bApd+feSZDOlUCPC5ljw6GQy1VjZ6cUUOAf7iYxsoIaMbyji/YuGj/5B5ieYXJsqrq69HRXmFMKiMdwF6exwlRffkFzsELSWFJrXid+7A9u+DmszZ2dlLZtk+Z28PVp+N3kZyfc6t5HPLypWrkZOTK/nzfxP4xVuT1a/8/Qo5y3tv/UZkZGSIHtQ05fvgsiE2dgbmJMSpPo81zj/WpuVPQ3s6/ywX5+uOeDTcaUysltDRfKZp44yOeHhco3PLaM/D9B/j4bKDK9DXlr6CrVs2IXxMa87anlfTk4zJfwdgwZ566gkqyhPpum2o55uNHDkC0VFReChyEsLCwoRmCZ7/9NNPIj7+URHaUhF8CpuQEI/ExHhMmjSR1nnYXKUyuGby8/PD4kUvY9SoBzFmzGh4eFCgsliDi8CXX34R48aFS1E3oH9/LPzVfKlSNVm47d27t3yJYvDHSpZbq+k6An/UXLDgf7Fr53bMnj1TrPBO/B0qj09wp06Nwvlz5+UEN4qUpB0380KOFEz8/Hxx+swZJO8/gOzs7DYnITx/+rSpOHs2A8WUF06eHNnmwVUoOH36a3z88adwo7wwMND/ezy1tTW4UXgD336bAYPBYLYcBm+3a3n55KtqSLmj4EAysethuga2EpbtwIFDeO7ZZ1BWXo5jx9LMlnMn8DMW3rghR/YLFlBe2Y+idgcKFJ/31ltvy41ZAfwAfMbv4uKMAsrPuN+1a1f5kMDlv2ZF9uRk+WsIz7lGkbWqqkrGWih4ODk7wtHBETdIAObl7woGCvF8xsFgQfwprWFr4jVZweywLZXDltitm1YWKiiilIFl0MAK4G8Qt6gyCgwIkIflbxHV1VVk2cY2a2m8FRXldL868xjLxspetXKFnJNs3PgBQkNDER39sBxdrF37rvBYrsW7ZsaMGMTHPaIqb/XqPyA392Ib6/lvASuGFcdfpPiaf/PmPoaIiPFISTmCDRs2Qm8RSFl5MTHTkcDuiDSrnCAtZ2R8R6mPZajmLdSqcRUaraOxH0P7uT+2xj9zj/bo6J6MO9GoR5am11tj8kOR8nU+Lf04vsvIJAXSrqRdZWvXCePHjUNQUCD+AVWk3do47nZDAAAAAElFTkSuQmCC"/>
          <p:cNvSpPr>
            <a:spLocks noChangeAspect="1" noChangeArrowheads="1"/>
          </p:cNvSpPr>
          <p:nvPr/>
        </p:nvSpPr>
        <p:spPr bwMode="auto">
          <a:xfrm>
            <a:off x="21272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AutoShape 6" descr="data:image/png;base64,%20iVBORw0KGgoAAAANSUhEUgAAAE8AAAAdCAYAAAGcdQHsAAAAAXNSR0IArs4c6QAAAARnQU1BAACxjwv8YQUAAAAJcEhZcwAADsMAAA7DAcdvqGQAAA8HSURBVFhH5VkJdFXV1f5e8kLmETIPJExhEH4DMguEIZQIJkAIoElIBYdfKFZ/q79CRbSgFLAWqQhFW5BBQCsQwmSoERJGFY2BkIQpJIRAkpeRDC/T7d77vvvyEoNiF7Vdq99a75179tnn3H333WcP5+oUAu4CVvz37cLf4Nbhvwthj5MvGiurUJ17CUkeQUJj6AxlZcr8+QtN3e/DykqHlhZFXZHR0tIibXNzs/maodPphHb3Mu73D8WJqY9I51RsgrSMpM7ByF6+Gsabt6SvmzU77gdXHDL4ARxLS2+VsT00ifILrkvLBGWfd3dlj7Ofcjx6tnLz8BEmKVU5udLutveStqGiUtrbV/KUQ73ClLxNW5ULy1YJrb7oprSMOz80aQTW1qbO3cP8XiZOjMChQ4dZZFjRQhERE5CScgS3b9+Gk5MThg8bipOnTmPQwDAUXC9EUVERHBwc0NjYgO3btiD1i6NYs2bt3b+Wu8U9X9CqMvO8XDTRo11auwEp/Ydhr1sAjCUGoWvY4+xLNtJVrs8kPCHt0bGTpd3nGSItQ8yBGfSkJytrvZjBL7LP4tI764ShDch8S1LTcDP5kNq3+r413XsdxsyYpej1elP3p2PHR1tBu0M2H1+LzCEhwWhqakJsbIwMBAYGkDk0Ii7uEQQHB8PX11d2bqdONoiYMF4WmjL5IWkZO3dsM+8YkdCKdMELCYFanswtM/GYmdnEw2AeHuvVsydeWbIYCQm/FAnvuQ757kpFRqay1z1ISfbrpRwJe5BJStlX3yi7Hb2V3U6+yrVtu4SW+dJSZY+rv7LHyUchVyg0HiczE5rhzNey53c7eBMtUDkycJTwMLKWvinrNTc2qv3XViipIyfKNYP9wR4XP9NavmbfodoRqcaK9N1UUwP7QH8hXXh9BQasfgPDdm1G9hurheYTGcG6g5WtHWzcXIXG81qMDeg8chg8Bg8UGsgtR5Xng26K6uxcKORnLv7xXUzK/QbHwtV3qSN3obNpa1xWnTqhud6Ivq8tgo2ri0qTf3orLQ0NmHLjIor2H4JCBtR9wVPIfPG3OBM3D8Fz44Ut63crYE3+pbm+HrcvXhYaz7Oys0XZ6a9wZf0HQkNzC/aRI9c7O8G5dy+kRUTjf97+Pez8fFFXWISqcxdE6MqMTAlIyT49YGVvL2tZ29vhwrKV0ByCrr6+Xln4zLNkUD/dk94L6EmTwSFdcenSFRNFBe+gd9a8Daua2lqUlZWjoqIC5eXlYv18zb/q6mo4OjoKvaNxDpqd6LVo48xvY2ODWlqT+5WVlWggrXCfx5jW1NQo/DyX+2XlZfjN8/+H9e/9CQ+OHEGylAk9P79ABDX7Mr5xQnyc+IjOnTsLbWx4OPkF1Z8202vTxt3d3YUWHR2Fvn37yEMwvL290b17N7i5uUmftcC8Hh7u8PTsIrTq6tuYMydehLQEvUmUGgz0ABQXLaCrqKxU4uLmQK+3MZF+bqheiR3lR9u3YMmrryMv75rE0f3Je/8FfuseQl4v+SscCOyDfV7dcCslVQaODHwQSUQ/GNxP+ry7kroEy47jHclInzgVSe5B9AvE4dBBZto+4kv27k4p5BGhMfZS6D0RNdvUo1Ds4INmsksNqUPGmtdKHa6GFnHQdFOlsaaGkqeVSvrkWKXZaFQ+te3CQ+Jsb1++ohhOfakc7BkmNGNJqbTpkTHKxXfWy7WGtMjpyuV17ysFH32ifNZ/qNAqz2XRujOUJM8Q6TP2ugYo5G9NPUX5fPgE5eahFFNPhWlj6JDs1Z0c6Drc98YStJANsPM0DUnfY+gDcAjww14Xf5xb/Lo6Rsh6dTk+7UQbycI62Hfa+fmQf1PT46vvb0ZA7DTxhXWFhUJrDw6dp2YmYo+9l4li3rWUtGR9iSZSs3OfUOg44NIuNg3RRJUtbP0fEV1VCNKKebzb049jegNlTxaBWUfphrG0NaO6vms3Mp57CY3llcjfsstEpaSVnLAGfrZhn2zF1LpiE8UknHhrJ0d0GTUC373wW5pkD3vy8GyH1o4OcOrVAzW0i47cPxIHQ/rDPshfHqClsQlX3ntf7JBLE4ZCLuH8kmX4+olnEPr/z6K5rh4N5D6iyvIRnnaYUsL3VL6WZikRODUsTvmc5jXi9KxEWYttj/HDu5WEJqdl6pjQEe1fBN3mzVuUEydP8qVK+RnBenl83lxs+PNG8rWtyQHTH3tsDnSLFr+iXL7cNs79XGAhVry5nCKTB+Y9/hQVTq3xfsqUya1hjOFK6YuiqIbOE318fGBrayt9houLi4Q7Bo97e3tJnNXg6elpDlcMvinzc8vgOfa0CSyFYPC627d9KOOWMAvHufdgKkl79OgpfRaKmbWFeHzkiOEIDe0lfaPRSIu64tFHZ4sA/Euck0BZR+vriXp4Crp06YKhQ4dI0OdUe9jQoRg/bqz5ITVw8sA5PJeBGszCeXl5orysAuHho2Whuro69O3TBwMG9Fe15OWFktJSjB8/zrzwoEEDJfvQ3AjbTTAlCJoGjLR5ZlKx0WLyd4zjJ04iOydHagANNZT88sNPmx4r9asGs83xglqBoU3UhNAKjfbjmjbu1GdebZ5GY2g0bp98ch7Wrl2HLR9uwvI3VlDgzxMetjkR7vz5C0L4d4BtnAXv3TsUL77wPOYkzhVTmjVr5n92VmIWzlhcivztu1R18+uk1rYzJYzDh8KpRzdh1lCZmYWipP00pwR62mme4aPgNX6MaVRFU02t8JR/9Y3EWI4yATHRsPX2NHFQWNv5qdQZOiqUNPC99U7O8H14Eux8vamoMuLGnv2opZjMpYXO2gq2RPegzevQNdA0qxU1l6/iRtJBulLgel9feEWMVQdMMBw/hbJTX4kcAbOmw4o2oiVY7sJP9qKBsnPWBa/DMYDlsiVPFDBzGhV+qgczG2r9rVvIpmKIK0SX/v3gOqAf8j/cIacjX86dLyGYbARnKWx+PngMSo6mU6U4XBR4Ino2jo6OlAdlVJFyU/oNxrmXl8KdKkmv8aNRtO8gvkx8EpRBCQ/j2qZtyFq6HKX0QHJ6RYpRf63K5CoyT/jelEJNaVFwec16fHbfEByj1JIyPBMniUfh/tuFLyD37bW4uGYdMp5fhOoLuaZRFSVfpEtFzMmSQglXezRT6XNlwwfIXr4KVVTxgr2jyETy0faw3Aatu5zBmqYfJzR6coktHDNIWD3lKkxvJg9YX1wsGZ9/zFR5C35Tp9BEBUZ6UzVXVWdg4+EGx24hMBrKRdBbn6Wi9+IXMCJpp1iDGab7NdfXoZHmUyorpXbI3ASxOjPEABS43T8APX79NPotW0IZojPqyWprr6j3ZORt2grDiVMImhWDvksXoa6gkBTxF3UnWcJ03ztDHW+6XUNylaOhtAzug8IQFDcT1hZxs63yCKyY6zs+wcnpcfTWcjAyeRfC3n1LzPtH3Y9JIHt/P4z+PBmRVzPRZ8lLqC24jtOxCVRkhJBFqImdBl5Tb+8At4H301YcBOdeFCd/8MEItM2Fg/9MvKyoa7RTrJ2c4Bo2AC6hPeHYPQQFOz5G6dHjwvNT4dSd6mLaOe4PhNHLbE3VNbRVHj0In3H0X/E6KWw1Zb3NODv/ORhOnZFhtkZbyjaU5iYU/z0VhpNnTILpYENZtb2/elDEWyVtQhSOT56BTlRk30eW4jVxnFhAdc5FuY8GVkMTW/StYvqVoCorG1f//Fc5b2kDUlJl1gVS0HZcWLZKrIKt1M5HfagC8p+V32XCiSy+OisHRQc+EytvaWgiV7RKDqTMoLXYovI2baft+yGubtyMvL9uRd31Qik3BCRiQ0Ul6opuilwlqemy1RsMZeo4wRww6m8WI48W4rfKW0NPpUTJF2koPXYCNu5uCH4sTg51GVyeFu7eRwJUSCniSYlNUFxsawFHqL2WLwJV51wSZdv7+iAwbhY8hqjlLuPa5u2ozb8uQcDsTKjlcsM7coJYYgv5vIKdfyO+AiljGLbeFDCGPWB2AXx6zbI31dUiKH42HAIDVDo5/4JtOyUY+k2bApd+feSZDOlUCPC5ljw6GQy1VjZ6cUUOAf7iYxsoIaMbyji/YuGj/5B5ieYXJsqrq69HRXmFMKiMdwF6exwlRffkFzsELSWFJrXid+7A9u+DmszZ2dlLZtk+Z28PVp+N3kZyfc6t5HPLypWrkZOTK/nzfxP4xVuT1a/8/Qo5y3tv/UZkZGSIHtQ05fvgsiE2dgbmJMSpPo81zj/WpuVPQ3s6/ywX5+uOeDTcaUysltDRfKZp44yOeHhco3PLaM/D9B/j4bKDK9DXlr6CrVs2IXxMa87anlfTk4zJfwdgwZ566gkqyhPpum2o55uNHDkC0VFReChyEsLCwoRmCZ7/9NNPIj7+URHaUhF8CpuQEI/ExHhMmjSR1nnYXKUyuGby8/PD4kUvY9SoBzFmzGh4eFCgsliDi8CXX34R48aFS1E3oH9/LPzVfKlSNVm47d27t3yJYvDHSpZbq+k6An/UXLDgf7Fr53bMnj1TrPBO/B0qj09wp06Nwvlz5+UEN4qUpB0380KOFEz8/Hxx+swZJO8/gOzs7DYnITx/+rSpOHs2A8WUF06eHNnmwVUoOH36a3z88adwo7wwMND/ezy1tTW4UXgD336bAYPBYLYcBm+3a3n55KtqSLmj4EAysethuga2EpbtwIFDeO7ZZ1BWXo5jx9LMlnMn8DMW3rghR/YLFlBe2Y+idgcKFJ/31ltvy41ZAfwAfMbv4uKMAsrPuN+1a1f5kMDlv2ZF9uRk+WsIz7lGkbWqqkrGWih4ODk7wtHBETdIAObl7woGCvF8xsFgQfwprWFr4jVZweywLZXDltitm1YWKiiilIFl0MAK4G8Qt6gyCgwIkIflbxHV1VVk2cY2a2m8FRXldL868xjLxspetXKFnJNs3PgBQkNDER39sBxdrF37rvBYrsW7ZsaMGMTHPaIqb/XqPyA392Ib6/lvASuGFcdfpPiaf/PmPoaIiPFISTmCDRs2Qm8RSFl5MTHTkcDuiDSrnCAtZ2R8R6mPZajmLdSqcRUaraOxH0P7uT+2xj9zj/bo6J6MO9GoR5am11tj8kOR8nU+Lf04vsvIJAXSrqRdZWvXCePHjUNQUCD+AVWk3do47nZDAAAAAElFTkSuQmCC"/>
          <p:cNvSpPr>
            <a:spLocks noChangeAspect="1" noChangeArrowheads="1"/>
          </p:cNvSpPr>
          <p:nvPr/>
        </p:nvSpPr>
        <p:spPr bwMode="auto">
          <a:xfrm>
            <a:off x="36512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AutoShape 8" descr="data:image/png;base64,%20iVBORw0KGgoAAAANSUhEUgAAAE8AAAAdCAYAAAGcdQHsAAAAAXNSR0IArs4c6QAAAARnQU1BAACxjwv8YQUAAAAJcEhZcwAADsMAAA7DAcdvqGQAAA8HSURBVFhH5VkJdFXV1f5e8kLmETIPJExhEH4DMguEIZQIJkAIoElIBYdfKFZ/q79CRbSgFLAWqQhFW5BBQCsQwmSoERJGFY2BkIQpJIRAkpeRDC/T7d77vvvyEoNiF7Vdq99a75179tnn3H333WcP5+oUAu4CVvz37cLf4Nbhvwthj5MvGiurUJ17CUkeQUJj6AxlZcr8+QtN3e/DykqHlhZFXZHR0tIibXNzs/maodPphHb3Mu73D8WJqY9I51RsgrSMpM7ByF6+Gsabt6SvmzU77gdXHDL4ARxLS2+VsT00ifILrkvLBGWfd3dlj7Ofcjx6tnLz8BEmKVU5udLutveStqGiUtrbV/KUQ73ClLxNW5ULy1YJrb7oprSMOz80aQTW1qbO3cP8XiZOjMChQ4dZZFjRQhERE5CScgS3b9+Gk5MThg8bipOnTmPQwDAUXC9EUVERHBwc0NjYgO3btiD1i6NYs2bt3b+Wu8U9X9CqMvO8XDTRo11auwEp/Ydhr1sAjCUGoWvY4+xLNtJVrs8kPCHt0bGTpd3nGSItQ8yBGfSkJytrvZjBL7LP4tI764ShDch8S1LTcDP5kNq3+r413XsdxsyYpej1elP3p2PHR1tBu0M2H1+LzCEhwWhqakJsbIwMBAYGkDk0Ii7uEQQHB8PX11d2bqdONoiYMF4WmjL5IWkZO3dsM+8YkdCKdMELCYFanswtM/GYmdnEw2AeHuvVsydeWbIYCQm/FAnvuQ757kpFRqay1z1ISfbrpRwJe5BJStlX3yi7Hb2V3U6+yrVtu4SW+dJSZY+rv7LHyUchVyg0HiczE5rhzNey53c7eBMtUDkycJTwMLKWvinrNTc2qv3XViipIyfKNYP9wR4XP9NavmbfodoRqcaK9N1UUwP7QH8hXXh9BQasfgPDdm1G9hurheYTGcG6g5WtHWzcXIXG81qMDeg8chg8Bg8UGsgtR5Xng26K6uxcKORnLv7xXUzK/QbHwtV3qSN3obNpa1xWnTqhud6Ivq8tgo2ri0qTf3orLQ0NmHLjIor2H4JCBtR9wVPIfPG3OBM3D8Fz44Ut63crYE3+pbm+HrcvXhYaz7Oys0XZ6a9wZf0HQkNzC/aRI9c7O8G5dy+kRUTjf97+Pez8fFFXWISqcxdE6MqMTAlIyT49YGVvL2tZ29vhwrKV0ByCrr6+Xln4zLNkUD/dk94L6EmTwSFdcenSFRNFBe+gd9a8Daua2lqUlZWjoqIC5eXlYv18zb/q6mo4OjoKvaNxDpqd6LVo48xvY2ODWlqT+5WVlWggrXCfx5jW1NQo/DyX+2XlZfjN8/+H9e/9CQ+OHEGylAk9P79ABDX7Mr5xQnyc+IjOnTsLbWx4OPkF1Z8202vTxt3d3YUWHR2Fvn37yEMwvL290b17N7i5uUmftcC8Hh7u8PTsIrTq6tuYMydehLQEvUmUGgz0ABQXLaCrqKxU4uLmQK+3MZF+bqheiR3lR9u3YMmrryMv75rE0f3Je/8FfuseQl4v+SscCOyDfV7dcCslVQaODHwQSUQ/GNxP+ry7kroEy47jHclInzgVSe5B9AvE4dBBZto+4kv27k4p5BGhMfZS6D0RNdvUo1Ds4INmsksNqUPGmtdKHa6GFnHQdFOlsaaGkqeVSvrkWKXZaFQ+te3CQ+Jsb1++ohhOfakc7BkmNGNJqbTpkTHKxXfWy7WGtMjpyuV17ysFH32ifNZ/qNAqz2XRujOUJM8Q6TP2ugYo5G9NPUX5fPgE5eahFFNPhWlj6JDs1Z0c6Drc98YStJANsPM0DUnfY+gDcAjww14Xf5xb/Lo6Rsh6dTk+7UQbycI62Hfa+fmQf1PT46vvb0ZA7DTxhXWFhUJrDw6dp2YmYo+9l4li3rWUtGR9iSZSs3OfUOg44NIuNg3RRJUtbP0fEV1VCNKKebzb049jegNlTxaBWUfphrG0NaO6vms3Mp57CY3llcjfsstEpaSVnLAGfrZhn2zF1LpiE8UknHhrJ0d0GTUC373wW5pkD3vy8GyH1o4OcOrVAzW0i47cPxIHQ/rDPshfHqClsQlX3ntf7JBLE4ZCLuH8kmX4+olnEPr/z6K5rh4N5D6iyvIRnnaYUsL3VL6WZikRODUsTvmc5jXi9KxEWYttj/HDu5WEJqdl6pjQEe1fBN3mzVuUEydP8qVK+RnBenl83lxs+PNG8rWtyQHTH3tsDnSLFr+iXL7cNs79XGAhVry5nCKTB+Y9/hQVTq3xfsqUya1hjOFK6YuiqIbOE318fGBrayt9houLi4Q7Bo97e3tJnNXg6elpDlcMvinzc8vgOfa0CSyFYPC627d9KOOWMAvHufdgKkl79OgpfRaKmbWFeHzkiOEIDe0lfaPRSIu64tFHZ4sA/Euck0BZR+vriXp4Crp06YKhQ4dI0OdUe9jQoRg/bqz5ITVw8sA5PJeBGszCeXl5orysAuHho2Whuro69O3TBwMG9Fe15OWFktJSjB8/zrzwoEEDJfvQ3AjbTTAlCJoGjLR5ZlKx0WLyd4zjJ04iOydHagANNZT88sNPmx4r9asGs83xglqBoU3UhNAKjfbjmjbu1GdebZ5GY2g0bp98ch7Wrl2HLR9uwvI3VlDgzxMetjkR7vz5C0L4d4BtnAXv3TsUL77wPOYkzhVTmjVr5n92VmIWzlhcivztu1R18+uk1rYzJYzDh8KpRzdh1lCZmYWipP00pwR62mme4aPgNX6MaVRFU02t8JR/9Y3EWI4yATHRsPX2NHFQWNv5qdQZOiqUNPC99U7O8H14Eux8vamoMuLGnv2opZjMpYXO2gq2RPegzevQNdA0qxU1l6/iRtJBulLgel9feEWMVQdMMBw/hbJTX4kcAbOmw4o2oiVY7sJP9qKBsnPWBa/DMYDlsiVPFDBzGhV+qgczG2r9rVvIpmKIK0SX/v3gOqAf8j/cIacjX86dLyGYbARnKWx+PngMSo6mU6U4XBR4Ino2jo6OlAdlVJFyU/oNxrmXl8KdKkmv8aNRtO8gvkx8EpRBCQ/j2qZtyFq6HKX0QHJ6RYpRf63K5CoyT/jelEJNaVFwec16fHbfEByj1JIyPBMniUfh/tuFLyD37bW4uGYdMp5fhOoLuaZRFSVfpEtFzMmSQglXezRT6XNlwwfIXr4KVVTxgr2jyETy0faw3Aatu5zBmqYfJzR6coktHDNIWD3lKkxvJg9YX1wsGZ9/zFR5C35Tp9BEBUZ6UzVXVWdg4+EGx24hMBrKRdBbn6Wi9+IXMCJpp1iDGab7NdfXoZHmUyorpXbI3ASxOjPEABS43T8APX79NPotW0IZojPqyWprr6j3ZORt2grDiVMImhWDvksXoa6gkBTxF3UnWcJ03ztDHW+6XUNylaOhtAzug8IQFDcT1hZxs63yCKyY6zs+wcnpcfTWcjAyeRfC3n1LzPtH3Y9JIHt/P4z+PBmRVzPRZ8lLqC24jtOxCVRkhJBFqImdBl5Tb+8At4H301YcBOdeFCd/8MEItM2Fg/9MvKyoa7RTrJ2c4Bo2AC6hPeHYPQQFOz5G6dHjwvNT4dSd6mLaOe4PhNHLbE3VNbRVHj0In3H0X/E6KWw1Zb3NODv/ORhOnZFhtkZbyjaU5iYU/z0VhpNnTILpYENZtb2/elDEWyVtQhSOT56BTlRk30eW4jVxnFhAdc5FuY8GVkMTW/StYvqVoCorG1f//Fc5b2kDUlJl1gVS0HZcWLZKrIKt1M5HfagC8p+V32XCiSy+OisHRQc+EytvaWgiV7RKDqTMoLXYovI2baft+yGubtyMvL9uRd31Qik3BCRiQ0Ul6opuilwlqemy1RsMZeo4wRww6m8WI48W4rfKW0NPpUTJF2koPXYCNu5uCH4sTg51GVyeFu7eRwJUSCniSYlNUFxsawFHqL2WLwJV51wSZdv7+iAwbhY8hqjlLuPa5u2ozb8uQcDsTKjlcsM7coJYYgv5vIKdfyO+AiljGLbeFDCGPWB2AXx6zbI31dUiKH42HAIDVDo5/4JtOyUY+k2bApd+feSZDOlUCPC5ljw6GQy1VjZ6cUUOAf7iYxsoIaMbyji/YuGj/5B5ieYXJsqrq69HRXmFMKiMdwF6exwlRffkFzsELSWFJrXid+7A9u+DmszZ2dlLZtk+Z28PVp+N3kZyfc6t5HPLypWrkZOTK/nzfxP4xVuT1a/8/Qo5y3tv/UZkZGSIHtQ05fvgsiE2dgbmJMSpPo81zj/WpuVPQ3s6/ywX5+uOeDTcaUysltDRfKZp44yOeHhco3PLaM/D9B/j4bKDK9DXlr6CrVs2IXxMa87anlfTk4zJfwdgwZ566gkqyhPpum2o55uNHDkC0VFReChyEsLCwoRmCZ7/9NNPIj7+URHaUhF8CpuQEI/ExHhMmjSR1nnYXKUyuGby8/PD4kUvY9SoBzFmzGh4eFCgsliDi8CXX34R48aFS1E3oH9/LPzVfKlSNVm47d27t3yJYvDHSpZbq+k6An/UXLDgf7Fr53bMnj1TrPBO/B0qj09wp06Nwvlz5+UEN4qUpB0380KOFEz8/Hxx+swZJO8/gOzs7DYnITx/+rSpOHs2A8WUF06eHNnmwVUoOH36a3z88adwo7wwMND/ezy1tTW4UXgD336bAYPBYLYcBm+3a3n55KtqSLmj4EAysethuga2EpbtwIFDeO7ZZ1BWXo5jx9LMlnMn8DMW3rghR/YLFlBe2Y+idgcKFJ/31ltvy41ZAfwAfMbv4uKMAsrPuN+1a1f5kMDlv2ZF9uRk+WsIz7lGkbWqqkrGWih4ODk7wtHBETdIAObl7woGCvF8xsFgQfwprWFr4jVZweywLZXDltitm1YWKiiilIFl0MAK4G8Qt6gyCgwIkIflbxHV1VVk2cY2a2m8FRXldL868xjLxspetXKFnJNs3PgBQkNDER39sBxdrF37rvBYrsW7ZsaMGMTHPaIqb/XqPyA392Ib6/lvASuGFcdfpPiaf/PmPoaIiPFISTmCDRs2Qm8RSFl5MTHTkcDuiDSrnCAtZ2R8R6mPZajmLdSqcRUaraOxH0P7uT+2xj9zj/bo6J6MO9GoR5am11tj8kOR8nU+Lf04vsvIJAXSrqRdZWvXCePHjUNQUCD+AVWk3do47nZDAAAAAElFTkSuQmCC"/>
          <p:cNvSpPr>
            <a:spLocks noChangeAspect="1" noChangeArrowheads="1"/>
          </p:cNvSpPr>
          <p:nvPr/>
        </p:nvSpPr>
        <p:spPr bwMode="auto">
          <a:xfrm>
            <a:off x="51752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" name="Picture 2" descr="Image result for rosedale academ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1618" y="68262"/>
            <a:ext cx="1283219" cy="47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74149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</a:rPr>
              <a:t>Reviewing Repetition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Repeating words can:</a:t>
            </a:r>
            <a:endParaRPr lang="en-US" sz="3200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>
            <a:normAutofit lnSpcReduction="10000"/>
          </a:bodyPr>
          <a:lstStyle/>
          <a:p>
            <a:r>
              <a:rPr lang="en-US" sz="3600" b="1" dirty="0" smtClean="0"/>
              <a:t>Help us to remember new things</a:t>
            </a:r>
          </a:p>
          <a:p>
            <a:r>
              <a:rPr lang="en-US" sz="3600" b="1" dirty="0" smtClean="0"/>
              <a:t>Help us practice sounds</a:t>
            </a:r>
          </a:p>
          <a:p>
            <a:r>
              <a:rPr lang="en-US" sz="3600" b="1" dirty="0" smtClean="0"/>
              <a:t>Help us learning new words</a:t>
            </a:r>
          </a:p>
          <a:p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524000"/>
            <a:ext cx="4038600" cy="464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 descr="Image result for rosedale academ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1618" y="68262"/>
            <a:ext cx="1283219" cy="47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74455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 descr="Image result for rosedale academy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1618" y="68262"/>
            <a:ext cx="1283219" cy="47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16633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>
                <a:ln w="25400" cmpd="sng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Being a Weather Anchor</a:t>
            </a:r>
            <a:endParaRPr lang="en-US" sz="6000" b="1" dirty="0">
              <a:ln w="25400" cmpd="sng"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48150" y="1600200"/>
            <a:ext cx="4438650" cy="49530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chemeClr val="bg1"/>
                </a:solidFill>
              </a:rPr>
              <a:t>Last week we worked on creating our weather reports. Can we present our reports “weatherman style”?</a:t>
            </a:r>
            <a:endParaRPr lang="en-US" sz="3600" b="1" dirty="0">
              <a:solidFill>
                <a:schemeClr val="bg1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447800"/>
            <a:ext cx="3943350" cy="525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5081954"/>
            <a:ext cx="1600200" cy="16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 descr="Image result for rosedale academy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1618" y="68262"/>
            <a:ext cx="1283219" cy="47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18579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 descr="Image result for rosedale academ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1618" y="68262"/>
            <a:ext cx="1283219" cy="47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30030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600" b="1" dirty="0" smtClean="0">
                <a:ln w="34925" cmpd="sng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“DGE” Family of Words</a:t>
            </a:r>
            <a:endParaRPr lang="en-US" sz="6600" b="1" dirty="0">
              <a:ln w="34925" cmpd="sng"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3" t="8136" r="5627" b="7220"/>
          <a:stretch/>
        </p:blipFill>
        <p:spPr bwMode="auto">
          <a:xfrm>
            <a:off x="381000" y="1524000"/>
            <a:ext cx="8305799" cy="46888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 descr="Image result for rosedale academ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1618" y="68262"/>
            <a:ext cx="1283219" cy="47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58770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04800"/>
            <a:ext cx="3276600" cy="61439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39" t="5568" r="3260" b="7637"/>
          <a:stretch/>
        </p:blipFill>
        <p:spPr bwMode="auto">
          <a:xfrm>
            <a:off x="3962400" y="304800"/>
            <a:ext cx="4876800" cy="61439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 descr="Image result for rosedale academy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1618" y="68262"/>
            <a:ext cx="1283219" cy="47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27991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678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 descr="Image result for rosedale academ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1618" y="68262"/>
            <a:ext cx="1283219" cy="47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16800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</TotalTime>
  <Words>163</Words>
  <Application>Microsoft Office PowerPoint</Application>
  <PresentationFormat>On-screen Show (4:3)</PresentationFormat>
  <Paragraphs>35</Paragraphs>
  <Slides>21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Office Theme</vt:lpstr>
      <vt:lpstr>DRESSING FOR THE WEATHER</vt:lpstr>
      <vt:lpstr>What we will be learning:</vt:lpstr>
      <vt:lpstr>Reviewing Repetition</vt:lpstr>
      <vt:lpstr>PowerPoint Presentation</vt:lpstr>
      <vt:lpstr>Being a Weather Anchor</vt:lpstr>
      <vt:lpstr>PowerPoint Presentation</vt:lpstr>
      <vt:lpstr>“DGE” Family of Words</vt:lpstr>
      <vt:lpstr>PowerPoint Presentation</vt:lpstr>
      <vt:lpstr>PowerPoint Presentation</vt:lpstr>
      <vt:lpstr>Guilty or Not Guilty?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Weather Opposites</vt:lpstr>
      <vt:lpstr>Weather Idioms: What might these mean?</vt:lpstr>
      <vt:lpstr>Let’s Review: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AutoBVT</dc:creator>
  <cp:lastModifiedBy>AutoBVT</cp:lastModifiedBy>
  <cp:revision>14</cp:revision>
  <dcterms:created xsi:type="dcterms:W3CDTF">2017-06-02T13:30:01Z</dcterms:created>
  <dcterms:modified xsi:type="dcterms:W3CDTF">2017-06-02T15:51:22Z</dcterms:modified>
</cp:coreProperties>
</file>