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EC88F-7ED8-4550-967A-980EDBCB09F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39B88-1719-4A25-8B24-0129545F0D1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1532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What do we know about</a:t>
            </a:r>
            <a:r>
              <a:rPr lang="en-CA" baseline="0" dirty="0" smtClean="0"/>
              <a:t> extreme weather? Asking questions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39B88-1719-4A25-8B24-0129545F0D15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3282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5030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235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9242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8564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414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1910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5562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5626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5935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354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008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055D2-EB2B-451B-8FC3-D85AE6F2985D}" type="datetimeFigureOut">
              <a:rPr lang="en-CA" smtClean="0"/>
              <a:t>2017-07-12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7A2D0-D8AE-4A82-A9CC-3B3C2AE7B1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41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26477" y="2204864"/>
            <a:ext cx="388959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sz="9600" b="1" dirty="0" smtClean="0">
                <a:ln w="31750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Review</a:t>
            </a:r>
          </a:p>
          <a:p>
            <a:pPr algn="ctr"/>
            <a:r>
              <a:rPr lang="en-CA" sz="3600" b="1" dirty="0" smtClean="0"/>
              <a:t>Unit 8: Lesson 8</a:t>
            </a:r>
            <a:endParaRPr lang="en-CA" sz="3600" b="1" dirty="0"/>
          </a:p>
        </p:txBody>
      </p:sp>
      <p:pic>
        <p:nvPicPr>
          <p:cNvPr id="7" name="Picture 6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128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838"/>
            <a:ext cx="9144000" cy="731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885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9144000" cy="688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23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502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5" b="5503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668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788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3"/>
          <a:stretch/>
        </p:blipFill>
        <p:spPr bwMode="auto">
          <a:xfrm>
            <a:off x="0" y="-66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613" y="131218"/>
            <a:ext cx="1130821" cy="34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121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439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5085184"/>
            <a:ext cx="9143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What do you see that is big? Do you know other words that mean big? Words with similar meanings are called synonyms. </a:t>
            </a:r>
            <a:endParaRPr lang="en-CA" sz="3600" b="1" dirty="0">
              <a:ln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373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5275074"/>
            <a:ext cx="90364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 smtClean="0">
                <a:ln w="12700" cmpd="sng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Large means big. Lobsters have two large claws that pinch. One </a:t>
            </a:r>
            <a:r>
              <a:rPr lang="en-CA" sz="3600" b="1" dirty="0" err="1" smtClean="0">
                <a:ln w="12700" cmpd="sng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clase</a:t>
            </a:r>
            <a:r>
              <a:rPr lang="en-CA" sz="3600" b="1" dirty="0" smtClean="0">
                <a:ln w="12700" cmpd="sng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 is larger than the other. It is used to break apart food. </a:t>
            </a:r>
            <a:endParaRPr lang="en-CA" sz="3600" b="1" dirty="0">
              <a:ln w="12700" cmpd="sng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660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000" b="1" dirty="0" smtClean="0">
                <a:ln w="12700" cmpd="sng"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Huge means big. Giant clams are huge. They live and grow in one spot their whole lives. </a:t>
            </a:r>
            <a:endParaRPr lang="en-CA" sz="4000" b="1" dirty="0">
              <a:ln w="12700" cmpd="sng"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248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4788024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-1315"/>
            <a:ext cx="471805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530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632136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dirty="0" smtClean="0">
                <a:ln w="12700" cmpd="sng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</a:rPr>
              <a:t>Gigantic means big. Great white sharks are gigantic. Their mouths can fit 300 teeth!</a:t>
            </a:r>
            <a:endParaRPr lang="en-CA" sz="3600" dirty="0">
              <a:ln w="12700" cmpd="sng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298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1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5373216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 smtClean="0">
                <a:ln w="12700" cmpd="sng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</a:rPr>
              <a:t>Massive means big. Orca whales are massive. They hunt in large groups called pods. </a:t>
            </a:r>
            <a:endParaRPr lang="en-CA" sz="3600" b="1" dirty="0">
              <a:ln w="12700" cmpd="sng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792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5229200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>
                <a:ln w="12700" cmpd="sng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</a:rPr>
              <a:t>Enormous means big. Humpback whales are enormous. They use their big tail fins to swim fast and jump out of the water. </a:t>
            </a:r>
            <a:endParaRPr lang="en-CA" sz="3200" b="1" dirty="0">
              <a:ln w="12700" cmpd="sng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056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" y="-32455"/>
            <a:ext cx="9141048" cy="689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52" y="5373216"/>
            <a:ext cx="9141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dirty="0" smtClean="0">
                <a:ln w="12700"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</a:rPr>
              <a:t>Vast means big. Oceans are vast. They are large enough to fit all of the big animals in the ocean. </a:t>
            </a:r>
            <a:endParaRPr lang="en-CA" sz="3600" dirty="0">
              <a:ln w="12700"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739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408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3"/>
            <a:ext cx="9144000" cy="678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288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139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873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959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3923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201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072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extreme weather for 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42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Image result for rosedale academy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31787"/>
            <a:ext cx="1130821" cy="41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811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172</Words>
  <Application>Microsoft Office PowerPoint</Application>
  <PresentationFormat>On-screen Show (4:3)</PresentationFormat>
  <Paragraphs>11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Bianchi</dc:creator>
  <cp:lastModifiedBy>Vanessa Bianchi</cp:lastModifiedBy>
  <cp:revision>13</cp:revision>
  <dcterms:created xsi:type="dcterms:W3CDTF">2017-07-12T21:16:48Z</dcterms:created>
  <dcterms:modified xsi:type="dcterms:W3CDTF">2017-07-12T22:04:00Z</dcterms:modified>
</cp:coreProperties>
</file>