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72" r:id="rId14"/>
    <p:sldId id="270" r:id="rId15"/>
    <p:sldId id="271" r:id="rId16"/>
    <p:sldId id="269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51377F-EBB8-41CF-9DA6-844D3EFED298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9129C3-D944-42A4-94E9-AD1F7B03A5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292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Brainstorming what you</a:t>
            </a:r>
            <a:r>
              <a:rPr lang="en-US" baseline="0" dirty="0" smtClean="0"/>
              <a:t> might talk about is very important in journal writing. Most of the time you won’t be given a topic and will have to write about things you are interested in.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129C3-D944-42A4-94E9-AD1F7B03A57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350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26A34-849E-4FDB-8F79-E5D5FC92F84D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F61F3-AEA0-476B-9559-6C9B78093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085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26A34-849E-4FDB-8F79-E5D5FC92F84D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F61F3-AEA0-476B-9559-6C9B78093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463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26A34-849E-4FDB-8F79-E5D5FC92F84D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F61F3-AEA0-476B-9559-6C9B78093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990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26A34-849E-4FDB-8F79-E5D5FC92F84D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F61F3-AEA0-476B-9559-6C9B78093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251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26A34-849E-4FDB-8F79-E5D5FC92F84D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F61F3-AEA0-476B-9559-6C9B78093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272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26A34-849E-4FDB-8F79-E5D5FC92F84D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F61F3-AEA0-476B-9559-6C9B78093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149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26A34-849E-4FDB-8F79-E5D5FC92F84D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F61F3-AEA0-476B-9559-6C9B78093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848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26A34-849E-4FDB-8F79-E5D5FC92F84D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F61F3-AEA0-476B-9559-6C9B78093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38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26A34-849E-4FDB-8F79-E5D5FC92F84D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F61F3-AEA0-476B-9559-6C9B78093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348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26A34-849E-4FDB-8F79-E5D5FC92F84D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F61F3-AEA0-476B-9559-6C9B78093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809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26A34-849E-4FDB-8F79-E5D5FC92F84D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F61F3-AEA0-476B-9559-6C9B78093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247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726A34-849E-4FDB-8F79-E5D5FC92F84D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F61F3-AEA0-476B-9559-6C9B78093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327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Unit 8: Lesson 9</a:t>
            </a:r>
            <a:endParaRPr lang="en-US" dirty="0"/>
          </a:p>
        </p:txBody>
      </p:sp>
      <p:sp>
        <p:nvSpPr>
          <p:cNvPr id="4" name="AutoShape 2" descr="data:image/png;base64,%20iVBORw0KGgoAAAANSUhEUgAAAFYAAAAgCAYAAAH/Kr+9AAAAAXNSR0IArs4c6QAAAARnQU1BAACxjwv8YQUAAAAJcEhZcwAADsMAAA7DAcdvqGQAABE0SURBVFhH7VkHeFVVtv7vTe+d0EIIkBBK6IEUehIgFCH03hUBxxEGBykWRh/KqOh8ymMEBB0EdRxBgVACEpIAg3SEBEjQkEYK6T259+a8tdYtuQnBN84bvxk/3/99956z195nn7XXXnu1o1II+Aeh5r+jfQchbugIITRoNMg7dRpKQwNOjx4vNMbDs+chMy99cpmB1DLatmmDB7m5+pmfX/M7WFpYwMbGBg00o/E3dOgQ9OzZE5s2vSztn8ZzQeJZufnKryvix0/CidCh0FZU4tbmN3A8ZAhq8wtwbGC4jFEtXLREsSAWHgd+sUqlwq6dH8CSeRkzehSqaqrR2rs1HB0ckJySgrKyMqSmpsng9j4+wjM3lPwzicoPez9RaguLlMM9+iiHAoMUTUWFcu+jvQqJUDk2aLBybe16RVNeoVzf+LJSmZ6uVGVlKYkzZvHjSk1evlxj+4UoV1atkXuRnIpY9ps7B9UZGbBv3x7txkXDws4Oadu2U6cKKrUKud+cpnsg9+QpOHTsiBsvvoKQD6ifED9+Iq6uXQ+1lQXy4s8ITaS8YOFiGOVBTTg4OaK6sgq6Bh0s1PRSPz+kp6fT9vTArVvJCAoKQkVlJTLu34eDowMqyiuwZ/cufPyXvUhISBS5ycTTps+ElZWVTPx/wf59ezF7zjy5/iS9+Ech8o3tOxCHAnqg5kEubm99VzqYdrhbL9Tm5eHGxpegrarCIf/uONKjr/QfCw6Ta9zgkXLN+NsBXF+3EbrqKv2kKpUanZcsBCtot9XPoTozC/3ffIM2Uy+W+tIyWJJKNWh1cO3dU2jDvvwMNfRClaV+T1gX60pLYWHvoJ/U0t4OGZ/+Fb4zp+E4cWDfwQc3X3sd7n2CeDgKv72IfNphGzc3WDk5IT8xicZ0wIUly2j3LYnrUJrcEsWXr6CIfqpC0tW1L6zjuf9pjBo1CnFxcYYWybSGTgyfil6kLnwNCuopV+/W3nLt26cPtFot7Gxt4enpKTReKl/bt2tn0BxF1InHVZLKyfIZpeVlcrWkZTDsbGxRW1uLyZNj6BEFXjShi4uz6PP8eXPlWkpHtq6ujs8HdLoG07OqnJwcZc3za6Xxz6JBaYCONtGBNrOUNsukp5qyUpSn3pPj69ipI6xd3eSBih/SUfn99/AMHgArV1ehVdHRLr+bCo9BA2Ht4oKGeg1Kb96UPoZb716sDii6chVqSys4dfaDFY0zgjfTkU6rjYe7tEuu34BLj2606dbSrn1YKOaD52Bz7t63jyiCGC5GfkKSQjqtkM1Xvg4IUkqTU5T7n3+hnBgyXPoP+gYoVdnZSm1xMRmoQQoxQvM0SF9Nbq5yKnKMUldcomirq4TGRu5gxwAxfAlTZygpb78j9JSt7yrZR44qZJulzYgbFmkyfgw6S8qJ8OFC01ZXG6gGY2iOgqSzcCLJunTvJivX1dRDIYWBWoEFKZeVoyM6zZsN9359cXLoSFSS5AW0P9ZurjTGTt8WEJGkU19cKjtAL8a9Hbtx+62tUNtYk0F92TCOwBtM2y5XQ9vWuxUZZVt9m/CzmKufC8JsdnY2NpCp+zEP+XODZRYdPQbTp03FW29vRUrKbUMPUE07wo7gETVwJksX0DWAjnittH3IR/JgB3t7afPOLl26GE9MaIxhXlj7PDy9PNGGQhSGL1nJsLAQsTcMZmRweBh8fNojJGSQtPkXHh5KDI42jWOTwljzu9XY/eFOPPXkUnKfpBoGPCJZnoSNnfFqRPO2ObiP8bh+I1qaw/x9kRERSEhMxMwZ09G9e3es37BRxhgla9LZurp6+v/PUV9ra2vxDix1Nt4syF/eAeObkhvfQdHQKhzs4dwtUDoZ+WcSyLs7wGPgAAOFaPEJYlI8Sf8YxWT8jWDjzU6BgkjUFZWQqXOAc2BXQy85lMxM1BY8hMeA/tKuKywSGptCI0qu3SArppN7NnmOXTrLvYnZb6LGosPkiSg4fx6WtvYYtHM7EqfMgI2nB6qysuEzYRz8ly9DYsw0OAUGin3tMGUSfKdPxdF+Ayks6aO3iw52CNq4ATc2vEQeMQ0acui0nxh5IlZemDRjNirSvsfYKxdYyZF18Gvcen0Loi+el35GXPhIeIUNlIW70EL9FswTuskaqNRqtKF43W/mLFkto/bhQ/Tf+ia6LF6AYlotQ0MBrraiHGEf7RRGBfTS9pOeQOCzzwijQqIA2GNgMEYeOwwK6YXG4F1oP3E80vfukzYfLpWFPqAwwVKNgN+sQOCq35oYZTSaLnro6u/X4bs/vIawT/boaSxzkgr5TCg6vXmJiIsVT3YidBju7dotNF7o/U8/w7X1dHrNj4DpXm8Bii5egluf3rT4hUj//AuhtQRiH7f+awuS3/ijgaJHI7M0cfB775B7raFtuickDixYkhLGkv1lcO7Rd8tm9H/3Tdzf/1ehcbDRZclihO7ZJW0jeBGFxCDJQZBz9Ljs2rl5iyjmztcTTaCFsbuVOwX939oiu2qkMUzMqil4VCgc6/fm67j5h81C6/HCGpwZNwn3PviQ7p8XWn1ZhSSGV1b/nha3VWgs6esbXpQwObZvsNA4Fs888BUoc0Pwtj8JLftILMI+3o2oM6fo4DijICGJHiYWiCFODA4bkgQOuU+OjJL54sdNFBrjl2e6tr7zbhNf/O8AG/01a1bj1VdfI4dgY6CS0EmW7N5DQ0L0alBAdo+9xb/zp9Pp4N+lC7a+/RY0Go2JzsyWlJQI440HzAAPyl3M0YpsZ9euXSnFMGgLXXoG9dDfE9gV9qQo35b01ogBZPA5X+eXMTihYvj7dxFTxWjbtq3kQ76+vsKQEZyMcdKlpsPZHI9Qpk6JwTQK0xg8yRPjxyMtLc0UEXl502IUFWpr9FGZlbUVLly8LMEHS4efGRUVSfda0wt5cVFEi4iIFJ/PyM3NxSqyo6WlJaYFGMGZ4s4df4YXRXLmaMIs600CuVetVqPPAmkSrl6MHRuN+nrKGIiRJYvI7FD4GDUqyvAUMI768/LzpRLCUNM8Hh76dFXaxLRaraKIKkHaDF5YHpmvgoJCA0WP2to6SWOfXrESRUXFBqoecsBeWLeBHiowkJqCGTRfubH9OHrze0bzdktgQc2eNQs7du7Ep/s/wfIVz4jAGFOnTsbY6OhGyXLO3dKPH2ip/Tj6/9b3uF9VVZUwyos6k5CItRTQG/ssDOokkuXt4hP4nwSugfIijfeMX5RT+CXhEcEWXriIO396T+JjHRkAPhYc/zr5d4bvtCnwDA01jAQeHI+jSG8/yu/cgZZUy5ZMpPfIYRTTLJJarBEFZGDSPtyDsuTb0FZX0TgveFH+yCVA5wB/GVNH7zu3YDGXjCgH0EhsJCD2LN1cEP7Rh1IQ4lpj6vvb8eDYCbbxFAzqYE10B9/2FHKPh3eEvuZojpsUSObFJ8KCLKLP1Bj4P7XU0KNHLq0jbccuWW8YxWI2zSwmIyf2GAWZe+j9lVDqG08Ml0JaR4yQ0Mm86MRGpQm4iPTNqHFSSKrOzhFaQdJZ5VBgLyV+QoxSdOWK0B4cO67EDYtQjtK4ivR0RVdbqxBzygFff+XSb1crdUVFMq48LU05FjJECkRlt+/oaXdTlYLzf1fqS0ulzeACVGy/gcqpyGjlwYmTSoNWp2irqhUKUOlaJUUoBhelbmx8RTnoF6Dc3LxF0VbXKMVXr0vxKrbvQOWHfZ/KOCNyiE8uRF3b8LLwf2LICOHJHJSrCH/Mp3kRyxxS0BoaocQNHkFrK5b36vmrVEipTPwZ8YivFZCacrH4u02v4vKzqyj8f4l2wxmelKNIeZBQX1ZO2tJAgaw1bD08oCbbYuXqLEaSv4poKWJnOFFk0nXFU3KfOG0WjvTqj+s0X01OLlTN6vZcvqwvKcU18lDHggchtk8/ZB04qC+eNfcodM7YTXLBzK1vb9i28pIx1RmZhgH6TDT7UCzxWobO8+eg23O/kczi9tv64PqngtMXDWnoqchROB4ajm9GRyP3xElYsF1txl/LgmXXSFF+wPKnRIA6Clh8KBnsuXGdKbHjdEUmY0timJRfLFfuozjACL95cykzOImxV79FOOV2zt274dbmLTg3ZwFlzVmGUTSVHGsXSZnGXr2ECXeS4Td3dpO5msPownUG58FfGYzIPXkSD5POkVnykWOce/qM8F+anIKsrw8bRjVDMwGZg1MtSztbRMWfxthrlxGVcBo+MY1ZjDmapb+NIOMLG7KZITu34++Ln6TE9XNoabd7b3pJ+r2HD6Vc8TNUpt/HlVVrxKY+PH8BFvb2cO3V02RjuUD+7bKVUsj2Ch0Ex05+Us9gQTh07AArBwcZx2ChaEjb7763Hekf76M909vZBq0W3dc8B48BxhoLLdDWRmov5al3SfvzUEMxmKWjPXynT5ERFRTRZn75FVQkiK7PPC2Fc/4u2iosBFfXrEfGZ1/Ae3AorCkwFJB+sG2/9OxqqA2fcVi7vYYMIU1/RpRFRWM0tfX4dvlKvfIQWBm4rMJK6NK9u9AYjzgvspXQUNLNi7Jt1UqOJz9cawgerZycaQGNwqinaLPku5vERDU5kA5wCgiQHLk5+PmylBRo6ATYtmkDV8ohLI0FVIK8I5/f0YQdPYhk7eEu+bNCzk1DR1tHR5JzYl4gbw5/sKRw2fCA3qnUF5fIO6zoFBgFwSeMTUQDRevGtfBYTXm5VEfMwe/i563d3cRpypim4pI214ys3dygNqQUDJNg+ZJDdi87J4tO3uOPw68BbF68vFqJTLhobUN2/MfA42xsbBFAEY69QVlMgs0iW/fe+9sogcszfXH7NYLFwakVfyedMX2qfFH/ZN9+3L2b+qMfyTlfXLhgHqI57aLTYTo7vEtqSkqZyPfmP3M07+MfZ0PGbJt3qaUxpgPUQh//GDwHL4x/LY3hnwUdf2H8MXzyf5O2Wb/5z/iOx4+RLvj5+eHFjRvwwZ+3Izg4WPhnNB8vXw8MMmBYvELgm3KyHxcvXdZ/cDYbwBPNnjUTUZGRlN3nobCoqEk/p3ArVjytr8eQ3XRyckRmZpa8yBwrVy5HeFgY0u7dQyUF2Woz721nb4fXXt0k7x4cHg6/jn5STjEunq+dOnaUOQoLi9GuXTsxV/xt28gLb27MpImIiIxABjlHO7K5/EGqFfkJ1jquTvBcjMDAQEyZHIPklGQMJecU4N8F9+mZBhrD4Dk7d+6MHj0anZG1tRUJdgAmPjFB5kknp81prPH9nGb3plC0C4WX3G8mwUfBzA4fNpSY80Iqed/JkydJwYuZZPCCvby8pH4Ufzoep+mXcT+jiSnRkUePiZmEOnKKP9ACF86bDwc7e1OJxgj+Ls/Pn44/A69Wnmjd2rvJGC6w1VFmVFtdgzwyV5lk+8w3jxfD5aGkxCREjBwJX3Kk6ffvo7i4qSIwbt1Kxt++PIBFixbJJh86fET4NAqe0XjXiBqKEu7cvQt3cqRjo8ego6/vI+swwmRj2Ui/v227FMmMDFtaWaJ923YiEH6Tq7OLGOdc0lwjE/y4u7s7aUFXlJEGpabdg0ZSYX2/DXlyL2IkMzuHR8PVxVW0id9jXLCajneXTp1lLj45DwsLm2gYw5ZOBlcZaZDQi2kjuKZm7mg9KFHhag7z7+joKJvFp6GcIhFzAfB72F66kSev5k8RFRWmebjPkp4fPXq0lKqSks7i0qVLUqD08fHBX/bupc1PMAneyCN/+Zw/fy7G0HO8rkbnRYLdtu2/xXk1P8a/NrBgnCkUY4FrdVrSZh15/AAsX76MNs8dO3buwrlz55vISQQ7bw7GjBnTVLBsLy7SzqTeTaMHftRC/CrBn7jZfoaTD+DqcmzsUb2/IY1toJifv3yMGD5M7D/DJNj/x78SwP8AUarSyq9ZUBkAAAAASUVORK5CYII=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png;base64,%20iVBORw0KGgoAAAANSUhEUgAAAFYAAAAgCAYAAAH/Kr+9AAAAAXNSR0IArs4c6QAAAARnQU1BAACxjwv8YQUAAAAJcEhZcwAADsMAAA7DAcdvqGQAABE0SURBVFhH7VkHeFVVtv7vTe+d0EIIkBBK6IEUehIgFCH03hUBxxEGBykWRh/KqOh8ymMEBB0EdRxBgVACEpIAg3SEBEjQkEYK6T259+a8tdYtuQnBN84bvxk/3/99956z195nn7XXXnu1o1II+Aeh5r+jfQchbugIITRoNMg7dRpKQwNOjx4vNMbDs+chMy99cpmB1DLatmmDB7m5+pmfX/M7WFpYwMbGBg00o/E3dOgQ9OzZE5s2vSztn8ZzQeJZufnKryvix0/CidCh0FZU4tbmN3A8ZAhq8wtwbGC4jFEtXLREsSAWHgd+sUqlwq6dH8CSeRkzehSqaqrR2rs1HB0ckJySgrKyMqSmpsng9j4+wjM3lPwzicoPez9RaguLlMM9+iiHAoMUTUWFcu+jvQqJUDk2aLBybe16RVNeoVzf+LJSmZ6uVGVlKYkzZvHjSk1evlxj+4UoV1atkXuRnIpY9ps7B9UZGbBv3x7txkXDws4Oadu2U6cKKrUKud+cpnsg9+QpOHTsiBsvvoKQD6ifED9+Iq6uXQ+1lQXy4s8ITaS8YOFiGOVBTTg4OaK6sgq6Bh0s1PRSPz+kp6fT9vTArVvJCAoKQkVlJTLu34eDowMqyiuwZ/cufPyXvUhISBS5ycTTps+ElZWVTPx/wf59ezF7zjy5/iS9+Ech8o3tOxCHAnqg5kEubm99VzqYdrhbL9Tm5eHGxpegrarCIf/uONKjr/QfCw6Ta9zgkXLN+NsBXF+3EbrqKv2kKpUanZcsBCtot9XPoTozC/3ffIM2Uy+W+tIyWJJKNWh1cO3dU2jDvvwMNfRClaV+T1gX60pLYWHvoJ/U0t4OGZ/+Fb4zp+E4cWDfwQc3X3sd7n2CeDgKv72IfNphGzc3WDk5IT8xicZ0wIUly2j3LYnrUJrcEsWXr6CIfqpC0tW1L6zjuf9pjBo1CnFxcYYWybSGTgyfil6kLnwNCuopV+/W3nLt26cPtFot7Gxt4enpKTReKl/bt2tn0BxF1InHVZLKyfIZpeVlcrWkZTDsbGxRW1uLyZNj6BEFXjShi4uz6PP8eXPlWkpHtq6ujs8HdLoG07OqnJwcZc3za6Xxz6JBaYCONtGBNrOUNsukp5qyUpSn3pPj69ipI6xd3eSBih/SUfn99/AMHgArV1ehVdHRLr+bCo9BA2Ht4oKGeg1Kb96UPoZb716sDii6chVqSys4dfaDFY0zgjfTkU6rjYe7tEuu34BLj2606dbSrn1YKOaD52Bz7t63jyiCGC5GfkKSQjqtkM1Xvg4IUkqTU5T7n3+hnBgyXPoP+gYoVdnZSm1xMRmoQQoxQvM0SF9Nbq5yKnKMUldcomirq4TGRu5gxwAxfAlTZygpb78j9JSt7yrZR44qZJulzYgbFmkyfgw6S8qJ8OFC01ZXG6gGY2iOgqSzcCLJunTvJivX1dRDIYWBWoEFKZeVoyM6zZsN9359cXLoSFSS5AW0P9ZurjTGTt8WEJGkU19cKjtAL8a9Hbtx+62tUNtYk0F92TCOwBtM2y5XQ9vWuxUZZVt9m/CzmKufC8JsdnY2NpCp+zEP+XODZRYdPQbTp03FW29vRUrKbUMPUE07wo7gETVwJksX0DWAjnittH3IR/JgB3t7afPOLl26GE9MaIxhXlj7PDy9PNGGQhSGL1nJsLAQsTcMZmRweBh8fNojJGSQtPkXHh5KDI42jWOTwljzu9XY/eFOPPXkUnKfpBoGPCJZnoSNnfFqRPO2ObiP8bh+I1qaw/x9kRERSEhMxMwZ09G9e3es37BRxhgla9LZurp6+v/PUV9ra2vxDix1Nt4syF/eAeObkhvfQdHQKhzs4dwtUDoZ+WcSyLs7wGPgAAOFaPEJYlI8Sf8YxWT8jWDjzU6BgkjUFZWQqXOAc2BXQy85lMxM1BY8hMeA/tKuKywSGptCI0qu3SArppN7NnmOXTrLvYnZb6LGosPkiSg4fx6WtvYYtHM7EqfMgI2nB6qysuEzYRz8ly9DYsw0OAUGin3tMGUSfKdPxdF+Ayks6aO3iw52CNq4ATc2vEQeMQ0acui0nxh5IlZemDRjNirSvsfYKxdYyZF18Gvcen0Loi+el35GXPhIeIUNlIW70EL9FswTuskaqNRqtKF43W/mLFkto/bhQ/Tf+ia6LF6AYlotQ0MBrraiHGEf7RRGBfTS9pOeQOCzzwijQqIA2GNgMEYeOwwK6YXG4F1oP3E80vfukzYfLpWFPqAwwVKNgN+sQOCq35oYZTSaLnro6u/X4bs/vIawT/boaSxzkgr5TCg6vXmJiIsVT3YidBju7dotNF7o/U8/w7X1dHrNj4DpXm8Bii5egluf3rT4hUj//AuhtQRiH7f+awuS3/ijgaJHI7M0cfB775B7raFtuickDixYkhLGkv1lcO7Rd8tm9H/3Tdzf/1ehcbDRZclihO7ZJW0jeBGFxCDJQZBz9Ljs2rl5iyjmztcTTaCFsbuVOwX939oiu2qkMUzMqil4VCgc6/fm67j5h81C6/HCGpwZNwn3PviQ7p8XWn1ZhSSGV1b/nha3VWgs6esbXpQwObZvsNA4Fs888BUoc0Pwtj8JLftILMI+3o2oM6fo4DijICGJHiYWiCFODA4bkgQOuU+OjJL54sdNFBrjl2e6tr7zbhNf/O8AG/01a1bj1VdfI4dgY6CS0EmW7N5DQ0L0alBAdo+9xb/zp9Pp4N+lC7a+/RY0Go2JzsyWlJQI440HzAAPyl3M0YpsZ9euXSnFMGgLXXoG9dDfE9gV9qQo35b01ogBZPA5X+eXMTihYvj7dxFTxWjbtq3kQ76+vsKQEZyMcdKlpsPZHI9Qpk6JwTQK0xg8yRPjxyMtLc0UEXl502IUFWpr9FGZlbUVLly8LMEHS4efGRUVSfda0wt5cVFEi4iIFJ/PyM3NxSqyo6WlJaYFGMGZ4s4df4YXRXLmaMIs600CuVetVqPPAmkSrl6MHRuN+nrKGIiRJYvI7FD4GDUqyvAUMI768/LzpRLCUNM8Hh76dFXaxLRaraKIKkHaDF5YHpmvgoJCA0WP2to6SWOfXrESRUXFBqoecsBeWLeBHiowkJqCGTRfubH9OHrze0bzdktgQc2eNQs7du7Ep/s/wfIVz4jAGFOnTsbY6OhGyXLO3dKPH2ip/Tj6/9b3uF9VVZUwyos6k5CItRTQG/ssDOokkuXt4hP4nwSugfIijfeMX5RT+CXhEcEWXriIO396T+JjHRkAPhYc/zr5d4bvtCnwDA01jAQeHI+jSG8/yu/cgZZUy5ZMpPfIYRTTLJJarBEFZGDSPtyDsuTb0FZX0TgveFH+yCVA5wB/GVNH7zu3YDGXjCgH0EhsJCD2LN1cEP7Rh1IQ4lpj6vvb8eDYCbbxFAzqYE10B9/2FHKPh3eEvuZojpsUSObFJ8KCLKLP1Bj4P7XU0KNHLq0jbccuWW8YxWI2zSwmIyf2GAWZe+j9lVDqG08Ml0JaR4yQ0Mm86MRGpQm4iPTNqHFSSKrOzhFaQdJZ5VBgLyV+QoxSdOWK0B4cO67EDYtQjtK4ivR0RVdbqxBzygFff+XSb1crdUVFMq48LU05FjJECkRlt+/oaXdTlYLzf1fqS0ulzeACVGy/gcqpyGjlwYmTSoNWp2irqhUKUOlaJUUoBhelbmx8RTnoF6Dc3LxF0VbXKMVXr0vxKrbvQOWHfZ/KOCNyiE8uRF3b8LLwf2LICOHJHJSrCH/Mp3kRyxxS0BoaocQNHkFrK5b36vmrVEipTPwZ8YivFZCacrH4u02v4vKzqyj8f4l2wxmelKNIeZBQX1ZO2tJAgaw1bD08oCbbYuXqLEaSv4poKWJnOFFk0nXFU3KfOG0WjvTqj+s0X01OLlTN6vZcvqwvKcU18lDHggchtk8/ZB04qC+eNfcodM7YTXLBzK1vb9i28pIx1RmZhgH6TDT7UCzxWobO8+eg23O/kczi9tv64PqngtMXDWnoqchROB4ajm9GRyP3xElYsF1txl/LgmXXSFF+wPKnRIA6Clh8KBnsuXGdKbHjdEUmY0timJRfLFfuozjACL95cykzOImxV79FOOV2zt274dbmLTg3ZwFlzVmGUTSVHGsXSZnGXr2ECXeS4Td3dpO5msPownUG58FfGYzIPXkSD5POkVnykWOce/qM8F+anIKsrw8bRjVDMwGZg1MtSztbRMWfxthrlxGVcBo+MY1ZjDmapb+NIOMLG7KZITu34++Ln6TE9XNoabd7b3pJ+r2HD6Vc8TNUpt/HlVVrxKY+PH8BFvb2cO3V02RjuUD+7bKVUsj2Ch0Ex05+Us9gQTh07AArBwcZx2ChaEjb7763Hekf76M909vZBq0W3dc8B48BxhoLLdDWRmov5al3SfvzUEMxmKWjPXynT5ERFRTRZn75FVQkiK7PPC2Fc/4u2iosBFfXrEfGZ1/Ae3AorCkwFJB+sG2/9OxqqA2fcVi7vYYMIU1/RpRFRWM0tfX4dvlKvfIQWBm4rMJK6NK9u9AYjzgvspXQUNLNi7Jt1UqOJz9cawgerZycaQGNwqinaLPku5vERDU5kA5wCgiQHLk5+PmylBRo6ATYtmkDV8ohLI0FVIK8I5/f0YQdPYhk7eEu+bNCzk1DR1tHR5JzYl4gbw5/sKRw2fCA3qnUF5fIO6zoFBgFwSeMTUQDRevGtfBYTXm5VEfMwe/i563d3cRpypim4pI214ys3dygNqQUDJNg+ZJDdi87J4tO3uOPw68BbF68vFqJTLhobUN2/MfA42xsbBFAEY69QVlMgs0iW/fe+9sogcszfXH7NYLFwakVfyedMX2qfFH/ZN9+3L2b+qMfyTlfXLhgHqI57aLTYTo7vEtqSkqZyPfmP3M07+MfZ0PGbJt3qaUxpgPUQh//GDwHL4x/LY3hnwUdf2H8MXzyf5O2Wb/5z/iOx4+RLvj5+eHFjRvwwZ+3Izg4WPhnNB8vXw8MMmBYvELgm3KyHxcvXdZ/cDYbwBPNnjUTUZGRlN3nobCoqEk/p3ArVjytr8eQ3XRyckRmZpa8yBwrVy5HeFgY0u7dQyUF2Woz721nb4fXXt0k7x4cHg6/jn5STjEunq+dOnaUOQoLi9GuXTsxV/xt28gLb27MpImIiIxABjlHO7K5/EGqFfkJ1jquTvBcjMDAQEyZHIPklGQMJecU4N8F9+mZBhrD4Dk7d+6MHj0anZG1tRUJdgAmPjFB5kknp81prPH9nGb3plC0C4WX3G8mwUfBzA4fNpSY80Iqed/JkydJwYuZZPCCvby8pH4Ufzoep+mXcT+jiSnRkUePiZmEOnKKP9ACF86bDwc7e1OJxgj+Ls/Pn44/A69Wnmjd2rvJGC6w1VFmVFtdgzwyV5lk+8w3jxfD5aGkxCREjBwJX3Kk6ffvo7i4qSIwbt1Kxt++PIBFixbJJh86fET4NAqe0XjXiBqKEu7cvQt3cqRjo8ego6/vI+swwmRj2Ui/v227FMmMDFtaWaJ923YiEH6Tq7OLGOdc0lwjE/y4u7s7aUFXlJEGpabdg0ZSYX2/DXlyL2IkMzuHR8PVxVW0id9jXLCajneXTp1lLj45DwsLm2gYw5ZOBlcZaZDQi2kjuKZm7mg9KFHhag7z7+joKJvFp6GcIhFzAfB72F66kSev5k8RFRWmebjPkp4fPXq0lKqSks7i0qVLUqD08fHBX/bupc1PMAneyCN/+Zw/fy7G0HO8rkbnRYLdtu2/xXk1P8a/NrBgnCkUY4FrdVrSZh15/AAsX76MNs8dO3buwrlz55vISQQ7bw7GjBnTVLBsLy7SzqTeTaMHftRC/CrBn7jZfoaTD+DqcmzsUb2/IY1toJifv3yMGD5M7D/DJNj/x78SwP8AUarSyq9ZUBkAAAAASUVORK5CYII="/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sz="6000" b="1" dirty="0" smtClean="0">
                <a:latin typeface="Aharoni" pitchFamily="2" charset="-79"/>
                <a:cs typeface="Aharoni" pitchFamily="2" charset="-79"/>
              </a:rPr>
              <a:t>Journal Writing and Exciting Destinations</a:t>
            </a:r>
            <a:endParaRPr lang="en-US" sz="6000" b="1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7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4004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" y="0"/>
            <a:ext cx="910936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959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7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143000"/>
            <a:ext cx="3520690" cy="4550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descr="Image result for rosedale academ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87117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0"/>
            <a:ext cx="488372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2" y="152400"/>
            <a:ext cx="4731327" cy="6400800"/>
          </a:xfrm>
          <a:prstGeom prst="rect">
            <a:avLst/>
          </a:prstGeom>
        </p:spPr>
      </p:pic>
      <p:pic>
        <p:nvPicPr>
          <p:cNvPr id="4" name="Picture 3" descr="Image result for rosedale academ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41527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69451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11819"/>
          <a:stretch/>
        </p:blipFill>
        <p:spPr bwMode="auto">
          <a:xfrm>
            <a:off x="1143000" y="857250"/>
            <a:ext cx="6858000" cy="575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19200" y="5334000"/>
            <a:ext cx="6858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6629400" y="5486400"/>
            <a:ext cx="12954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5608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5" b="5669"/>
          <a:stretch/>
        </p:blipFill>
        <p:spPr bwMode="auto">
          <a:xfrm>
            <a:off x="4170218" y="152400"/>
            <a:ext cx="4953000" cy="6516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1" y="152400"/>
            <a:ext cx="3927764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98" y="3657600"/>
            <a:ext cx="3914775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 descr="Image result for rosedale academ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34315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45259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652"/>
            <a:ext cx="9144000" cy="6841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10018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"/>
            <a:ext cx="9144000" cy="678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39996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39084" cy="2433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56709"/>
            <a:ext cx="51435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009" y="4051958"/>
            <a:ext cx="4733991" cy="2840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469" y="0"/>
            <a:ext cx="5890532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9800"/>
            <a:ext cx="2686050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525" y="2216727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980" y="2111285"/>
            <a:ext cx="4064020" cy="2116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 descr="Image result for rosedale academy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5034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962400" y="381000"/>
            <a:ext cx="5104026" cy="23083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 cmpd="sng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We will be learning:</a:t>
            </a:r>
          </a:p>
          <a:p>
            <a:pPr marL="342900" indent="-342900">
              <a:buAutoNum type="arabicPeriod"/>
            </a:pPr>
            <a:r>
              <a:rPr lang="en-US" sz="2400" b="1" dirty="0" smtClean="0"/>
              <a:t>Review of our idioms from last class</a:t>
            </a:r>
          </a:p>
          <a:p>
            <a:pPr marL="342900" indent="-342900">
              <a:buAutoNum type="arabicPeriod"/>
            </a:pPr>
            <a:r>
              <a:rPr lang="en-US" sz="2400" b="1" dirty="0" smtClean="0"/>
              <a:t>“WH” words</a:t>
            </a:r>
          </a:p>
          <a:p>
            <a:pPr marL="342900" indent="-342900">
              <a:buAutoNum type="arabicPeriod"/>
            </a:pPr>
            <a:r>
              <a:rPr lang="en-US" sz="2400" b="1" dirty="0" smtClean="0"/>
              <a:t>Reporting and gathering facts</a:t>
            </a:r>
          </a:p>
          <a:p>
            <a:pPr marL="342900" indent="-342900">
              <a:buAutoNum type="arabicPeriod"/>
            </a:pPr>
            <a:r>
              <a:rPr lang="en-US" sz="2400" b="1" dirty="0" smtClean="0"/>
              <a:t>Journal writing</a:t>
            </a:r>
          </a:p>
          <a:p>
            <a:pPr marL="342900" indent="-342900">
              <a:buAutoNum type="arabicPeriod"/>
            </a:pPr>
            <a:r>
              <a:rPr lang="en-US" sz="2400" b="1" dirty="0" smtClean="0"/>
              <a:t>Warm and Cold Destinations</a:t>
            </a:r>
            <a:endParaRPr lang="en-US" sz="2400" b="1" dirty="0"/>
          </a:p>
        </p:txBody>
      </p:sp>
      <p:pic>
        <p:nvPicPr>
          <p:cNvPr id="9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96440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40019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92" y="0"/>
            <a:ext cx="907999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0458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06178">
            <a:off x="457200" y="381000"/>
            <a:ext cx="3276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Today we learned about: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475115">
            <a:off x="457200" y="1600200"/>
            <a:ext cx="2743200" cy="4525963"/>
          </a:xfrm>
        </p:spPr>
        <p:txBody>
          <a:bodyPr/>
          <a:lstStyle/>
          <a:p>
            <a:r>
              <a:rPr lang="en-US" dirty="0" smtClean="0"/>
              <a:t>“</a:t>
            </a:r>
            <a:r>
              <a:rPr lang="en-US" dirty="0" err="1" smtClean="0"/>
              <a:t>Wh</a:t>
            </a:r>
            <a:r>
              <a:rPr lang="en-US" dirty="0" smtClean="0"/>
              <a:t>” words</a:t>
            </a:r>
          </a:p>
          <a:p>
            <a:r>
              <a:rPr lang="en-US" dirty="0" smtClean="0"/>
              <a:t>Writing a journal</a:t>
            </a:r>
          </a:p>
          <a:p>
            <a:r>
              <a:rPr lang="en-US" dirty="0" smtClean="0"/>
              <a:t>Travel words</a:t>
            </a:r>
          </a:p>
          <a:p>
            <a:r>
              <a:rPr lang="en-US" dirty="0" smtClean="0"/>
              <a:t>Idiom of the day</a:t>
            </a:r>
          </a:p>
          <a:p>
            <a:endParaRPr lang="en-US" dirty="0"/>
          </a:p>
          <a:p>
            <a:r>
              <a:rPr lang="en-US" dirty="0" smtClean="0"/>
              <a:t>Now practice your own!</a:t>
            </a:r>
            <a:endParaRPr lang="en-US" dirty="0"/>
          </a:p>
        </p:txBody>
      </p:sp>
      <p:pic>
        <p:nvPicPr>
          <p:cNvPr id="6" name="Picture 5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53843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n w="34925" cmpd="sng">
                  <a:solidFill>
                    <a:schemeClr val="tx1"/>
                  </a:solidFill>
                </a:ln>
              </a:rPr>
              <a:t>Weather Idioms: What might these mean?</a:t>
            </a:r>
            <a:endParaRPr lang="en-US" dirty="0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81" b="20522"/>
          <a:stretch/>
        </p:blipFill>
        <p:spPr bwMode="auto">
          <a:xfrm>
            <a:off x="304800" y="1676400"/>
            <a:ext cx="47244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76"/>
          <a:stretch/>
        </p:blipFill>
        <p:spPr bwMode="auto">
          <a:xfrm>
            <a:off x="4876800" y="1676400"/>
            <a:ext cx="3906821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Image result for rosedale academ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68262"/>
            <a:ext cx="957637" cy="353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2184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-20782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0115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4077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3658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152400"/>
            <a:ext cx="5606373" cy="634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6116782" y="366273"/>
            <a:ext cx="2895600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116782" y="1447800"/>
            <a:ext cx="2895600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109855" y="2514600"/>
            <a:ext cx="2895600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109854" y="3581400"/>
            <a:ext cx="2895600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089073" y="4648200"/>
            <a:ext cx="2895600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089073" y="5791200"/>
            <a:ext cx="2895600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68262"/>
            <a:ext cx="1033837" cy="38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5030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58287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678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0356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103</Words>
  <Application>Microsoft Office PowerPoint</Application>
  <PresentationFormat>On-screen Show (4:3)</PresentationFormat>
  <Paragraphs>19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Journal Writing and Exciting Destinations</vt:lpstr>
      <vt:lpstr>PowerPoint Presentation</vt:lpstr>
      <vt:lpstr>Weather Idioms: What might these mean?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Today we learned about: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AutoBVT</dc:creator>
  <cp:lastModifiedBy>AutoBVT</cp:lastModifiedBy>
  <cp:revision>11</cp:revision>
  <dcterms:created xsi:type="dcterms:W3CDTF">2017-06-02T15:44:39Z</dcterms:created>
  <dcterms:modified xsi:type="dcterms:W3CDTF">2017-06-02T16:49:57Z</dcterms:modified>
</cp:coreProperties>
</file>