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4"/>
  </p:notesMasterIdLst>
  <p:sldIdLst>
    <p:sldId id="297" r:id="rId2"/>
    <p:sldId id="298" r:id="rId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03" autoAdjust="0"/>
    <p:restoredTop sz="92164" autoAdjust="0"/>
  </p:normalViewPr>
  <p:slideViewPr>
    <p:cSldViewPr snapToGrid="0">
      <p:cViewPr varScale="1">
        <p:scale>
          <a:sx n="68" d="100"/>
          <a:sy n="68" d="100"/>
        </p:scale>
        <p:origin x="480" y="52"/>
      </p:cViewPr>
      <p:guideLst/>
    </p:cSldViewPr>
  </p:slideViewPr>
  <p:notesTextViewPr>
    <p:cViewPr>
      <p:scale>
        <a:sx n="1" d="1"/>
        <a:sy n="1" d="1"/>
      </p:scale>
      <p:origin x="0" y="0"/>
    </p:cViewPr>
  </p:notesTextViewPr>
  <p:sorterViewPr>
    <p:cViewPr>
      <p:scale>
        <a:sx n="100" d="100"/>
        <a:sy n="100" d="100"/>
      </p:scale>
      <p:origin x="0" y="-548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4E9E5D-09DF-4D4F-B65C-F3D278CFFAB2}" type="datetimeFigureOut">
              <a:rPr lang="en-CA" smtClean="0"/>
              <a:t>2016-12-07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053744-7D51-47CB-8E80-62AD7DBC7C50}" type="slidenum">
              <a:rPr lang="en-CA" smtClean="0"/>
              <a:t>‹#›</a:t>
            </a:fld>
            <a:endParaRPr lang="en-CA"/>
          </a:p>
        </p:txBody>
      </p:sp>
    </p:spTree>
    <p:extLst>
      <p:ext uri="{BB962C8B-B14F-4D97-AF65-F5344CB8AC3E}">
        <p14:creationId xmlns:p14="http://schemas.microsoft.com/office/powerpoint/2010/main" val="279955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D053744-7D51-47CB-8E80-62AD7DBC7C50}" type="slidenum">
              <a:rPr lang="en-CA" smtClean="0"/>
              <a:t>2</a:t>
            </a:fld>
            <a:endParaRPr lang="en-CA"/>
          </a:p>
        </p:txBody>
      </p:sp>
    </p:spTree>
    <p:extLst>
      <p:ext uri="{BB962C8B-B14F-4D97-AF65-F5344CB8AC3E}">
        <p14:creationId xmlns:p14="http://schemas.microsoft.com/office/powerpoint/2010/main" val="21541925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800">
                <a:latin typeface="Arial Rounded MT Bold" panose="020F0704030504030204" pitchFamily="34" charset="0"/>
              </a:defRPr>
            </a:lvl1pPr>
          </a:lstStyle>
          <a:p>
            <a:r>
              <a:rPr lang="en-US"/>
              <a:t>Click to edit Master title style</a:t>
            </a:r>
            <a:endParaRPr lang="en-CA"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dirty="0"/>
          </a:p>
        </p:txBody>
      </p:sp>
      <p:sp>
        <p:nvSpPr>
          <p:cNvPr id="4" name="Date Placeholder 3"/>
          <p:cNvSpPr>
            <a:spLocks noGrp="1"/>
          </p:cNvSpPr>
          <p:nvPr>
            <p:ph type="dt" sz="half" idx="10"/>
          </p:nvPr>
        </p:nvSpPr>
        <p:spPr/>
        <p:txBody>
          <a:bodyPr/>
          <a:lstStyle/>
          <a:p>
            <a:fld id="{8135A39A-5383-448B-9CA1-B8D555353B55}" type="datetimeFigureOut">
              <a:rPr lang="en-CA" smtClean="0"/>
              <a:t>2016-12-07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FB26F65-359F-48CC-B387-31CF6B640C17}" type="slidenum">
              <a:rPr lang="en-CA" smtClean="0"/>
              <a:t>‹#›</a:t>
            </a:fld>
            <a:endParaRPr lang="en-CA"/>
          </a:p>
        </p:txBody>
      </p:sp>
      <p:sp>
        <p:nvSpPr>
          <p:cNvPr id="7" name="Rectangle 6"/>
          <p:cNvSpPr/>
          <p:nvPr/>
        </p:nvSpPr>
        <p:spPr>
          <a:xfrm>
            <a:off x="0" y="5257800"/>
            <a:ext cx="12192000" cy="16002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p:cNvPicPr>
            <a:picLocks noChangeAspect="1"/>
          </p:cNvPicPr>
          <p:nvPr/>
        </p:nvPicPr>
        <p:blipFill>
          <a:blip r:embed="rId2"/>
          <a:stretch>
            <a:fillRect/>
          </a:stretch>
        </p:blipFill>
        <p:spPr>
          <a:xfrm>
            <a:off x="10448214" y="244150"/>
            <a:ext cx="1499746" cy="554784"/>
          </a:xfrm>
          <a:prstGeom prst="rect">
            <a:avLst/>
          </a:prstGeom>
        </p:spPr>
      </p:pic>
    </p:spTree>
    <p:extLst>
      <p:ext uri="{BB962C8B-B14F-4D97-AF65-F5344CB8AC3E}">
        <p14:creationId xmlns:p14="http://schemas.microsoft.com/office/powerpoint/2010/main" val="1363789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8135A39A-5383-448B-9CA1-B8D555353B55}" type="datetimeFigureOut">
              <a:rPr lang="en-CA" smtClean="0"/>
              <a:t>2016-12-07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FB26F65-359F-48CC-B387-31CF6B640C17}" type="slidenum">
              <a:rPr lang="en-CA" smtClean="0"/>
              <a:t>‹#›</a:t>
            </a:fld>
            <a:endParaRPr lang="en-CA"/>
          </a:p>
        </p:txBody>
      </p:sp>
    </p:spTree>
    <p:extLst>
      <p:ext uri="{BB962C8B-B14F-4D97-AF65-F5344CB8AC3E}">
        <p14:creationId xmlns:p14="http://schemas.microsoft.com/office/powerpoint/2010/main" val="2344996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8135A39A-5383-448B-9CA1-B8D555353B55}" type="datetimeFigureOut">
              <a:rPr lang="en-CA" smtClean="0"/>
              <a:t>2016-12-07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FB26F65-359F-48CC-B387-31CF6B640C17}" type="slidenum">
              <a:rPr lang="en-CA" smtClean="0"/>
              <a:t>‹#›</a:t>
            </a:fld>
            <a:endParaRPr lang="en-CA"/>
          </a:p>
        </p:txBody>
      </p:sp>
    </p:spTree>
    <p:extLst>
      <p:ext uri="{BB962C8B-B14F-4D97-AF65-F5344CB8AC3E}">
        <p14:creationId xmlns:p14="http://schemas.microsoft.com/office/powerpoint/2010/main" val="1339717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1424" y="3068961"/>
            <a:ext cx="10363200" cy="1362075"/>
          </a:xfrm>
        </p:spPr>
        <p:txBody>
          <a:bodyPr anchor="t"/>
          <a:lstStyle>
            <a:lvl1pPr algn="l">
              <a:defRPr sz="4000" b="1" cap="all"/>
            </a:lvl1pPr>
          </a:lstStyle>
          <a:p>
            <a:r>
              <a:rPr lang="en-US"/>
              <a:t>Click to edit Master title style</a:t>
            </a:r>
            <a:endParaRPr lang="en-CA"/>
          </a:p>
        </p:txBody>
      </p:sp>
    </p:spTree>
    <p:extLst>
      <p:ext uri="{BB962C8B-B14F-4D97-AF65-F5344CB8AC3E}">
        <p14:creationId xmlns:p14="http://schemas.microsoft.com/office/powerpoint/2010/main" val="338688729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0" y="0"/>
            <a:ext cx="12192000" cy="16906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838200" y="365125"/>
            <a:ext cx="8888896" cy="1325563"/>
          </a:xfrm>
        </p:spPr>
        <p:txBody>
          <a:bodyPr/>
          <a:lstStyle>
            <a:lvl1pPr>
              <a:defRPr>
                <a:solidFill>
                  <a:schemeClr val="bg1"/>
                </a:solidFill>
                <a:latin typeface="Arial Rounded MT Bold" panose="020F0704030504030204" pitchFamily="34" charset="0"/>
              </a:defRPr>
            </a:lvl1pPr>
          </a:lstStyle>
          <a:p>
            <a:r>
              <a:rPr lang="en-US"/>
              <a:t>Click to edit Master title style</a:t>
            </a:r>
            <a:endParaRPr lang="en-CA"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135A39A-5383-448B-9CA1-B8D555353B55}" type="datetimeFigureOut">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2016-12-07</a:t>
            </a:fld>
            <a:endParaRPr kumimoji="0" lang="en-CA" sz="1800" b="0" i="0" u="none" strike="noStrike" kern="0" cap="none" spc="0" normalizeH="0" baseline="0" noProof="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FB26F65-359F-48CC-B387-31CF6B640C17}"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CA" sz="1800" b="0" i="0" u="none" strike="noStrike" kern="0" cap="none" spc="0" normalizeH="0" baseline="0" noProof="0">
              <a:ln>
                <a:noFill/>
              </a:ln>
              <a:solidFill>
                <a:sysClr val="windowText" lastClr="000000"/>
              </a:solidFill>
              <a:effectLst/>
              <a:uLnTx/>
              <a:uFillTx/>
            </a:endParaRPr>
          </a:p>
        </p:txBody>
      </p:sp>
      <p:sp>
        <p:nvSpPr>
          <p:cNvPr id="9" name="Rounded Rectangle 8"/>
          <p:cNvSpPr/>
          <p:nvPr/>
        </p:nvSpPr>
        <p:spPr>
          <a:xfrm>
            <a:off x="10153916" y="478628"/>
            <a:ext cx="1611264" cy="77456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p:cNvPicPr>
            <a:picLocks noChangeAspect="1"/>
          </p:cNvPicPr>
          <p:nvPr/>
        </p:nvPicPr>
        <p:blipFill>
          <a:blip r:embed="rId2"/>
          <a:stretch>
            <a:fillRect/>
          </a:stretch>
        </p:blipFill>
        <p:spPr>
          <a:xfrm>
            <a:off x="10222927" y="616913"/>
            <a:ext cx="1499746" cy="554784"/>
          </a:xfrm>
          <a:prstGeom prst="rect">
            <a:avLst/>
          </a:prstGeom>
        </p:spPr>
      </p:pic>
      <p:sp>
        <p:nvSpPr>
          <p:cNvPr id="10" name="Rectangle 9"/>
          <p:cNvSpPr/>
          <p:nvPr userDrawn="1"/>
        </p:nvSpPr>
        <p:spPr>
          <a:xfrm>
            <a:off x="0" y="0"/>
            <a:ext cx="12192000" cy="16906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ysClr val="windowText" lastClr="000000"/>
              </a:solidFill>
              <a:effectLst/>
              <a:uLnTx/>
              <a:uFillTx/>
            </a:endParaRPr>
          </a:p>
        </p:txBody>
      </p:sp>
      <p:sp>
        <p:nvSpPr>
          <p:cNvPr id="11" name="Rounded Rectangle 10"/>
          <p:cNvSpPr/>
          <p:nvPr userDrawn="1"/>
        </p:nvSpPr>
        <p:spPr>
          <a:xfrm>
            <a:off x="10153916" y="478628"/>
            <a:ext cx="1611264" cy="77456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ysClr val="windowText" lastClr="000000"/>
              </a:solidFill>
              <a:effectLst/>
              <a:uLnTx/>
              <a:uFillTx/>
            </a:endParaRPr>
          </a:p>
        </p:txBody>
      </p:sp>
      <p:pic>
        <p:nvPicPr>
          <p:cNvPr id="12" name="Picture 11"/>
          <p:cNvPicPr>
            <a:picLocks noChangeAspect="1"/>
          </p:cNvPicPr>
          <p:nvPr userDrawn="1"/>
        </p:nvPicPr>
        <p:blipFill>
          <a:blip r:embed="rId2"/>
          <a:stretch>
            <a:fillRect/>
          </a:stretch>
        </p:blipFill>
        <p:spPr>
          <a:xfrm>
            <a:off x="10222927" y="616913"/>
            <a:ext cx="1499746" cy="554784"/>
          </a:xfrm>
          <a:prstGeom prst="rect">
            <a:avLst/>
          </a:prstGeom>
        </p:spPr>
      </p:pic>
    </p:spTree>
    <p:extLst>
      <p:ext uri="{BB962C8B-B14F-4D97-AF65-F5344CB8AC3E}">
        <p14:creationId xmlns:p14="http://schemas.microsoft.com/office/powerpoint/2010/main" val="1528424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135A39A-5383-448B-9CA1-B8D555353B55}" type="datetimeFigureOut">
              <a:rPr lang="en-CA" smtClean="0"/>
              <a:t>2016-12-07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FB26F65-359F-48CC-B387-31CF6B640C17}" type="slidenum">
              <a:rPr lang="en-CA" smtClean="0"/>
              <a:t>‹#›</a:t>
            </a:fld>
            <a:endParaRPr lang="en-CA"/>
          </a:p>
        </p:txBody>
      </p:sp>
    </p:spTree>
    <p:extLst>
      <p:ext uri="{BB962C8B-B14F-4D97-AF65-F5344CB8AC3E}">
        <p14:creationId xmlns:p14="http://schemas.microsoft.com/office/powerpoint/2010/main" val="423900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8135A39A-5383-448B-9CA1-B8D555353B55}" type="datetimeFigureOut">
              <a:rPr lang="en-CA" smtClean="0"/>
              <a:t>2016-12-07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FB26F65-359F-48CC-B387-31CF6B640C17}" type="slidenum">
              <a:rPr lang="en-CA" smtClean="0"/>
              <a:t>‹#›</a:t>
            </a:fld>
            <a:endParaRPr lang="en-CA"/>
          </a:p>
        </p:txBody>
      </p:sp>
    </p:spTree>
    <p:extLst>
      <p:ext uri="{BB962C8B-B14F-4D97-AF65-F5344CB8AC3E}">
        <p14:creationId xmlns:p14="http://schemas.microsoft.com/office/powerpoint/2010/main" val="1691093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8135A39A-5383-448B-9CA1-B8D555353B55}" type="datetimeFigureOut">
              <a:rPr lang="en-CA" smtClean="0"/>
              <a:t>2016-12-07</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6FB26F65-359F-48CC-B387-31CF6B640C17}" type="slidenum">
              <a:rPr lang="en-CA" smtClean="0"/>
              <a:t>‹#›</a:t>
            </a:fld>
            <a:endParaRPr lang="en-CA"/>
          </a:p>
        </p:txBody>
      </p:sp>
    </p:spTree>
    <p:extLst>
      <p:ext uri="{BB962C8B-B14F-4D97-AF65-F5344CB8AC3E}">
        <p14:creationId xmlns:p14="http://schemas.microsoft.com/office/powerpoint/2010/main" val="29514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8135A39A-5383-448B-9CA1-B8D555353B55}" type="datetimeFigureOut">
              <a:rPr lang="en-CA" smtClean="0"/>
              <a:t>2016-12-07</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6FB26F65-359F-48CC-B387-31CF6B640C17}" type="slidenum">
              <a:rPr lang="en-CA" smtClean="0"/>
              <a:t>‹#›</a:t>
            </a:fld>
            <a:endParaRPr lang="en-CA"/>
          </a:p>
        </p:txBody>
      </p:sp>
    </p:spTree>
    <p:extLst>
      <p:ext uri="{BB962C8B-B14F-4D97-AF65-F5344CB8AC3E}">
        <p14:creationId xmlns:p14="http://schemas.microsoft.com/office/powerpoint/2010/main" val="3641398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35A39A-5383-448B-9CA1-B8D555353B55}" type="datetimeFigureOut">
              <a:rPr lang="en-CA" smtClean="0"/>
              <a:t>2016-12-07</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6FB26F65-359F-48CC-B387-31CF6B640C17}" type="slidenum">
              <a:rPr lang="en-CA" smtClean="0"/>
              <a:t>‹#›</a:t>
            </a:fld>
            <a:endParaRPr lang="en-CA"/>
          </a:p>
        </p:txBody>
      </p:sp>
    </p:spTree>
    <p:extLst>
      <p:ext uri="{BB962C8B-B14F-4D97-AF65-F5344CB8AC3E}">
        <p14:creationId xmlns:p14="http://schemas.microsoft.com/office/powerpoint/2010/main" val="1508121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135A39A-5383-448B-9CA1-B8D555353B55}" type="datetimeFigureOut">
              <a:rPr lang="en-CA" smtClean="0"/>
              <a:t>2016-12-07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FB26F65-359F-48CC-B387-31CF6B640C17}" type="slidenum">
              <a:rPr lang="en-CA" smtClean="0"/>
              <a:t>‹#›</a:t>
            </a:fld>
            <a:endParaRPr lang="en-CA"/>
          </a:p>
        </p:txBody>
      </p:sp>
    </p:spTree>
    <p:extLst>
      <p:ext uri="{BB962C8B-B14F-4D97-AF65-F5344CB8AC3E}">
        <p14:creationId xmlns:p14="http://schemas.microsoft.com/office/powerpoint/2010/main" val="2917618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135A39A-5383-448B-9CA1-B8D555353B55}" type="datetimeFigureOut">
              <a:rPr lang="en-CA" smtClean="0"/>
              <a:t>2016-12-07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FB26F65-359F-48CC-B387-31CF6B640C17}" type="slidenum">
              <a:rPr lang="en-CA" smtClean="0"/>
              <a:t>‹#›</a:t>
            </a:fld>
            <a:endParaRPr lang="en-CA"/>
          </a:p>
        </p:txBody>
      </p:sp>
    </p:spTree>
    <p:extLst>
      <p:ext uri="{BB962C8B-B14F-4D97-AF65-F5344CB8AC3E}">
        <p14:creationId xmlns:p14="http://schemas.microsoft.com/office/powerpoint/2010/main" val="2061325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35A39A-5383-448B-9CA1-B8D555353B55}" type="datetimeFigureOut">
              <a:rPr lang="en-CA" smtClean="0"/>
              <a:t>2016-12-07</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83DFD9-A174-446A-9C3C-B9AA9584FA10}" type="slidenum">
              <a:rPr lang="en-CA" smtClean="0"/>
              <a:t>‹#›</a:t>
            </a:fld>
            <a:endParaRPr lang="en-CA"/>
          </a:p>
        </p:txBody>
      </p:sp>
    </p:spTree>
    <p:extLst>
      <p:ext uri="{BB962C8B-B14F-4D97-AF65-F5344CB8AC3E}">
        <p14:creationId xmlns:p14="http://schemas.microsoft.com/office/powerpoint/2010/main" val="130940127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pn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0350"/>
            <a:ext cx="8888896" cy="1325563"/>
          </a:xfrm>
        </p:spPr>
        <p:txBody>
          <a:bodyPr>
            <a:normAutofit fontScale="90000"/>
          </a:bodyPr>
          <a:lstStyle/>
          <a:p>
            <a:r>
              <a:rPr lang="en-CA" sz="5400" dirty="0"/>
              <a:t>Effective Feedback in Mathematics</a:t>
            </a:r>
            <a:endParaRPr lang="en-CA" sz="4000" dirty="0"/>
          </a:p>
        </p:txBody>
      </p:sp>
      <p:sp>
        <p:nvSpPr>
          <p:cNvPr id="4" name="Content Placeholder 3"/>
          <p:cNvSpPr>
            <a:spLocks noGrp="1"/>
          </p:cNvSpPr>
          <p:nvPr>
            <p:ph idx="1"/>
          </p:nvPr>
        </p:nvSpPr>
        <p:spPr>
          <a:xfrm>
            <a:off x="259730" y="1905000"/>
            <a:ext cx="11503645" cy="4286250"/>
          </a:xfrm>
        </p:spPr>
        <p:txBody>
          <a:bodyPr>
            <a:normAutofit/>
          </a:bodyPr>
          <a:lstStyle/>
          <a:p>
            <a:pPr marL="0" indent="0">
              <a:lnSpc>
                <a:spcPct val="150000"/>
              </a:lnSpc>
              <a:buNone/>
            </a:pPr>
            <a:r>
              <a:rPr lang="en-CA" sz="3000" dirty="0"/>
              <a:t>A major role for teachers in the learning process is to provide the kind of feedback to students that encourages their learning and provides signposts and directions along the way, bringing them closer to independence. 	~ Earl  (2003)</a:t>
            </a:r>
          </a:p>
        </p:txBody>
      </p:sp>
    </p:spTree>
    <p:extLst>
      <p:ext uri="{BB962C8B-B14F-4D97-AF65-F5344CB8AC3E}">
        <p14:creationId xmlns:p14="http://schemas.microsoft.com/office/powerpoint/2010/main" val="1698383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0350"/>
            <a:ext cx="8888896" cy="1325563"/>
          </a:xfrm>
        </p:spPr>
        <p:txBody>
          <a:bodyPr>
            <a:normAutofit/>
          </a:bodyPr>
          <a:lstStyle/>
          <a:p>
            <a:r>
              <a:rPr lang="en-CA" sz="5400" dirty="0"/>
              <a:t>Video Demonstration</a:t>
            </a:r>
            <a:endParaRPr lang="en-CA" sz="4000" dirty="0"/>
          </a:p>
        </p:txBody>
      </p:sp>
      <p:pic>
        <p:nvPicPr>
          <p:cNvPr id="7" name="250FC5A">
            <a:hlinkClick r:id="" action="ppaction://media"/>
          </p:cNvPr>
          <p:cNvPicPr>
            <a:picLocks noChangeAspect="1"/>
          </p:cNvPicPr>
          <p:nvPr>
            <a:videoFile r:link="rId1"/>
            <p:extLst>
              <p:ext uri="{DAA4B4D4-6D71-4841-9C94-3DE7FCFB9230}">
                <p14:media xmlns:p14="http://schemas.microsoft.com/office/powerpoint/2010/main" r:embed="rId2">
                  <p14:trim end="4601.2999"/>
                </p14:media>
              </p:ext>
            </p:extLst>
          </p:nvPr>
        </p:nvPicPr>
        <p:blipFill>
          <a:blip r:embed="rId5"/>
          <a:stretch>
            <a:fillRect/>
          </a:stretch>
        </p:blipFill>
        <p:spPr>
          <a:xfrm>
            <a:off x="838200" y="1839905"/>
            <a:ext cx="9164845" cy="4789487"/>
          </a:xfrm>
          <a:prstGeom prst="rect">
            <a:avLst/>
          </a:prstGeom>
          <a:ln>
            <a:solidFill>
              <a:schemeClr val="tx1"/>
            </a:solidFill>
          </a:ln>
        </p:spPr>
      </p:pic>
    </p:spTree>
    <p:extLst>
      <p:ext uri="{BB962C8B-B14F-4D97-AF65-F5344CB8AC3E}">
        <p14:creationId xmlns:p14="http://schemas.microsoft.com/office/powerpoint/2010/main" val="375718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5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rosedale re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sedale red" id="{EB330025-9293-402F-83F7-348155EEFD00}" vid="{0283FA06-30A6-4512-ABF3-443F236C3B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rosedale red</Template>
  <TotalTime>1389</TotalTime>
  <Words>44</Words>
  <Application>Microsoft Office PowerPoint</Application>
  <PresentationFormat>Widescreen</PresentationFormat>
  <Paragraphs>4</Paragraphs>
  <Slides>2</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Arial Rounded MT Bold</vt:lpstr>
      <vt:lpstr>Calibri</vt:lpstr>
      <vt:lpstr>Calibri Light</vt:lpstr>
      <vt:lpstr>rosedale red</vt:lpstr>
      <vt:lpstr>Effective Feedback in Mathematics</vt:lpstr>
      <vt:lpstr>Video Demonstration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asim sayed</dc:creator>
  <cp:lastModifiedBy>Pam Turnbull</cp:lastModifiedBy>
  <cp:revision>60</cp:revision>
  <dcterms:created xsi:type="dcterms:W3CDTF">2016-11-23T21:21:19Z</dcterms:created>
  <dcterms:modified xsi:type="dcterms:W3CDTF">2016-12-07T19:33:26Z</dcterms:modified>
</cp:coreProperties>
</file>