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57" r:id="rId4"/>
    <p:sldId id="284" r:id="rId5"/>
    <p:sldId id="258" r:id="rId6"/>
    <p:sldId id="263" r:id="rId7"/>
    <p:sldId id="268" r:id="rId8"/>
    <p:sldId id="267" r:id="rId9"/>
    <p:sldId id="264" r:id="rId10"/>
    <p:sldId id="262" r:id="rId11"/>
    <p:sldId id="265" r:id="rId12"/>
    <p:sldId id="275" r:id="rId13"/>
    <p:sldId id="274" r:id="rId14"/>
    <p:sldId id="271" r:id="rId15"/>
    <p:sldId id="273" r:id="rId16"/>
    <p:sldId id="272" r:id="rId17"/>
    <p:sldId id="282" r:id="rId18"/>
    <p:sldId id="277" r:id="rId19"/>
    <p:sldId id="281" r:id="rId20"/>
    <p:sldId id="283" r:id="rId21"/>
    <p:sldId id="278" r:id="rId22"/>
    <p:sldId id="280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00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8369" autoAdjust="0"/>
  </p:normalViewPr>
  <p:slideViewPr>
    <p:cSldViewPr snapToGrid="0" snapToObjects="1">
      <p:cViewPr>
        <p:scale>
          <a:sx n="122" d="100"/>
          <a:sy n="122" d="100"/>
        </p:scale>
        <p:origin x="888" y="3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98640-DA19-804F-B5E7-0D3F99D61AFB}" type="datetimeFigureOut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7314A-B973-BA42-A1A8-F5AB6829B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97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98640-DA19-804F-B5E7-0D3F99D61AFB}" type="datetimeFigureOut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7314A-B973-BA42-A1A8-F5AB6829B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52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98640-DA19-804F-B5E7-0D3F99D61AFB}" type="datetimeFigureOut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7314A-B973-BA42-A1A8-F5AB6829B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154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98640-DA19-804F-B5E7-0D3F99D61AFB}" type="datetimeFigureOut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7314A-B973-BA42-A1A8-F5AB6829B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407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98640-DA19-804F-B5E7-0D3F99D61AFB}" type="datetimeFigureOut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7314A-B973-BA42-A1A8-F5AB6829B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586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98640-DA19-804F-B5E7-0D3F99D61AFB}" type="datetimeFigureOut">
              <a:rPr lang="en-US" smtClean="0"/>
              <a:t>11/9/16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7314A-B973-BA42-A1A8-F5AB6829B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363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98640-DA19-804F-B5E7-0D3F99D61AFB}" type="datetimeFigureOut">
              <a:rPr lang="en-US" smtClean="0"/>
              <a:t>11/9/16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7314A-B973-BA42-A1A8-F5AB6829B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97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98640-DA19-804F-B5E7-0D3F99D61AFB}" type="datetimeFigureOut">
              <a:rPr lang="en-US" smtClean="0"/>
              <a:t>11/9/16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7314A-B973-BA42-A1A8-F5AB6829B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1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98640-DA19-804F-B5E7-0D3F99D61AFB}" type="datetimeFigureOut">
              <a:rPr lang="en-US" smtClean="0"/>
              <a:t>11/9/16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7314A-B973-BA42-A1A8-F5AB6829B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933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98640-DA19-804F-B5E7-0D3F99D61AFB}" type="datetimeFigureOut">
              <a:rPr lang="en-US" smtClean="0"/>
              <a:t>11/9/16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7314A-B973-BA42-A1A8-F5AB6829B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05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98640-DA19-804F-B5E7-0D3F99D61AFB}" type="datetimeFigureOut">
              <a:rPr lang="en-US" smtClean="0"/>
              <a:t>11/9/16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7314A-B973-BA42-A1A8-F5AB6829B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68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98640-DA19-804F-B5E7-0D3F99D61AFB}" type="datetimeFigureOut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7314A-B973-BA42-A1A8-F5AB6829B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1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E006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83263" y="1729068"/>
            <a:ext cx="5904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Rosedale Academy</a:t>
            </a:r>
          </a:p>
          <a:p>
            <a:r>
              <a:rPr lang="en-US" sz="3600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Globa</a:t>
            </a:r>
            <a:r>
              <a:rPr lang="en-US" sz="3600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l </a:t>
            </a:r>
            <a:r>
              <a:rPr lang="en-US" sz="3600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Campus</a:t>
            </a:r>
            <a:endParaRPr lang="en-US" sz="3600" b="1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pic>
        <p:nvPicPr>
          <p:cNvPr id="10" name="Picture 9" descr="RAMoodle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447" y="6006883"/>
            <a:ext cx="1625549" cy="45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6232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42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4"/>
            <a:ext cx="9144000" cy="68526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272737"/>
            <a:ext cx="9144000" cy="585263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Shenyang Campus, Northeastern University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981399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6" b="242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272737"/>
            <a:ext cx="9144000" cy="585263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Shenyang Campus, Northeastern University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640908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710" r="14022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272737"/>
            <a:ext cx="9144000" cy="585263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Tianjin Campus, Tianjin University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124044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1767"/>
          <a:stretch/>
        </p:blipFill>
        <p:spPr>
          <a:xfrm>
            <a:off x="0" y="-16395"/>
            <a:ext cx="9144000" cy="687439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272737"/>
            <a:ext cx="9144000" cy="585263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Tianjin Campus, Tianjin University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380350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244" r="6575" b="341"/>
          <a:stretch/>
        </p:blipFill>
        <p:spPr>
          <a:xfrm>
            <a:off x="-1" y="-85624"/>
            <a:ext cx="9144001" cy="694362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272737"/>
            <a:ext cx="9144000" cy="585263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Tianjin Campus, Tianjin University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8805212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548" r="5166"/>
          <a:stretch/>
        </p:blipFill>
        <p:spPr>
          <a:xfrm>
            <a:off x="0" y="-26293"/>
            <a:ext cx="9144000" cy="688429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272737"/>
            <a:ext cx="9144000" cy="585263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Tianjin Campus, Tianjin University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844611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uxi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7" r="989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272737"/>
            <a:ext cx="9144000" cy="585263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Wuxi Campus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552039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assroom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r="20184"/>
          <a:stretch/>
        </p:blipFill>
        <p:spPr>
          <a:xfrm>
            <a:off x="0" y="0"/>
            <a:ext cx="9144000" cy="68860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272737"/>
            <a:ext cx="9144000" cy="585263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Wuxi Campus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380144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eting-room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7" r="1848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272737"/>
            <a:ext cx="9144000" cy="585263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Wuxi Campus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851163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eting-room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6" r="6996"/>
          <a:stretch/>
        </p:blipFill>
        <p:spPr>
          <a:xfrm>
            <a:off x="0" y="175"/>
            <a:ext cx="9144000" cy="68578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272737"/>
            <a:ext cx="9144000" cy="585263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Wuxi Campus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380144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272737"/>
            <a:ext cx="9144000" cy="585263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Beijing Royal School / Rosedale Academy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096971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en-area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8" r="888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272737"/>
            <a:ext cx="9144000" cy="585263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Wuxi Campus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380144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acher-residence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8" b="8539"/>
          <a:stretch/>
        </p:blipFill>
        <p:spPr>
          <a:xfrm>
            <a:off x="0" y="0"/>
            <a:ext cx="4578266" cy="6858000"/>
          </a:xfrm>
          <a:prstGeom prst="rect">
            <a:avLst/>
          </a:prstGeom>
        </p:spPr>
      </p:pic>
      <p:pic>
        <p:nvPicPr>
          <p:cNvPr id="5" name="Picture 4" descr="teacher-residence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8" b="8539"/>
          <a:stretch/>
        </p:blipFill>
        <p:spPr>
          <a:xfrm>
            <a:off x="4578266" y="0"/>
            <a:ext cx="4578266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272737"/>
            <a:ext cx="9144000" cy="585263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Accommodation 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851163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acher-residence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r="439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272737"/>
            <a:ext cx="9144000" cy="585263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Accommodation 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851163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6272737"/>
            <a:ext cx="9144000" cy="585263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Beijing Royal School / Rosedale Academy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545830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6272737"/>
            <a:ext cx="9144000" cy="585263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Beijing Royal School / Rosedale Academy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922969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508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6272737"/>
            <a:ext cx="9144000" cy="585263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Beijing Royal School / Rosedale Academy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973496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0556" r="10825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272737"/>
            <a:ext cx="9144000" cy="585263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Shenyang Campus, Northeastern University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096047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272737"/>
            <a:ext cx="9144000" cy="585263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Shenyang Campus, Northeastern University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576044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42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6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272737"/>
            <a:ext cx="9144000" cy="585263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Shenyang Campus, Northeastern University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915791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" r="4068"/>
          <a:stretch/>
        </p:blipFill>
        <p:spPr>
          <a:xfrm>
            <a:off x="-1" y="0"/>
            <a:ext cx="9144001" cy="69087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272737"/>
            <a:ext cx="9144000" cy="585263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Shenyang Campus, Northeastern University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640908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90</Words>
  <Application>Microsoft Macintosh PowerPoint</Application>
  <PresentationFormat>On-screen Show (4:3)</PresentationFormat>
  <Paragraphs>23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Rosedale Academy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Park</dc:creator>
  <cp:lastModifiedBy>Rosedale Mac</cp:lastModifiedBy>
  <cp:revision>15</cp:revision>
  <dcterms:created xsi:type="dcterms:W3CDTF">2015-12-09T17:43:12Z</dcterms:created>
  <dcterms:modified xsi:type="dcterms:W3CDTF">2016-11-09T23:12:18Z</dcterms:modified>
</cp:coreProperties>
</file>