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43"/>
  </p:normalViewPr>
  <p:slideViewPr>
    <p:cSldViewPr snapToGrid="0" snapToObjects="1">
      <p:cViewPr varScale="1">
        <p:scale>
          <a:sx n="84" d="100"/>
          <a:sy n="84" d="100"/>
        </p:scale>
        <p:origin x="192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8FA7-FA0C-7240-A454-BA218CB6A822}" type="datetimeFigureOut">
              <a:rPr lang="en-US" smtClean="0"/>
              <a:t>11/25/16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AF1E-EE67-D249-938D-E60B02605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0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8FA7-FA0C-7240-A454-BA218CB6A822}" type="datetimeFigureOut">
              <a:rPr lang="en-US" smtClean="0"/>
              <a:t>11/25/16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AF1E-EE67-D249-938D-E60B02605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37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8FA7-FA0C-7240-A454-BA218CB6A822}" type="datetimeFigureOut">
              <a:rPr lang="en-US" smtClean="0"/>
              <a:t>11/25/16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AF1E-EE67-D249-938D-E60B02605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0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8FA7-FA0C-7240-A454-BA218CB6A822}" type="datetimeFigureOut">
              <a:rPr lang="en-US" smtClean="0"/>
              <a:t>11/25/16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AF1E-EE67-D249-938D-E60B02605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2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8FA7-FA0C-7240-A454-BA218CB6A822}" type="datetimeFigureOut">
              <a:rPr lang="en-US" smtClean="0"/>
              <a:t>11/25/16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AF1E-EE67-D249-938D-E60B02605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30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8FA7-FA0C-7240-A454-BA218CB6A822}" type="datetimeFigureOut">
              <a:rPr lang="en-US" smtClean="0"/>
              <a:t>11/25/16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AF1E-EE67-D249-938D-E60B02605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79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8FA7-FA0C-7240-A454-BA218CB6A822}" type="datetimeFigureOut">
              <a:rPr lang="en-US" smtClean="0"/>
              <a:t>11/25/16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AF1E-EE67-D249-938D-E60B02605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7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8FA7-FA0C-7240-A454-BA218CB6A822}" type="datetimeFigureOut">
              <a:rPr lang="en-US" smtClean="0"/>
              <a:t>11/25/16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AF1E-EE67-D249-938D-E60B02605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0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8FA7-FA0C-7240-A454-BA218CB6A822}" type="datetimeFigureOut">
              <a:rPr lang="en-US" smtClean="0"/>
              <a:t>11/25/16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AF1E-EE67-D249-938D-E60B02605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4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8FA7-FA0C-7240-A454-BA218CB6A822}" type="datetimeFigureOut">
              <a:rPr lang="en-US" smtClean="0"/>
              <a:t>11/25/16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AF1E-EE67-D249-938D-E60B02605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3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8FA7-FA0C-7240-A454-BA218CB6A822}" type="datetimeFigureOut">
              <a:rPr lang="en-US" smtClean="0"/>
              <a:t>11/25/16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0AF1E-EE67-D249-938D-E60B02605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22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18FA7-FA0C-7240-A454-BA218CB6A822}" type="datetimeFigureOut">
              <a:rPr lang="en-US" smtClean="0"/>
              <a:t>11/25/16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0AF1E-EE67-D249-938D-E60B02605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094" y="127894"/>
            <a:ext cx="11478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balloon contains 30.0 L of helium gas at a pressure of 103 kPa.  What is the volume of the helium when the balloon rises to an altitude where the pressure is only 25.0 kPa, if the temperature remains constant. </a:t>
            </a:r>
            <a:r>
              <a:rPr lang="en-US" sz="2400" b="1" dirty="0" smtClean="0"/>
              <a:t>(Round your final answer to 3 significant figures).</a:t>
            </a:r>
            <a:endParaRPr lang="en-US" sz="24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79200" y="59334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094" y="127894"/>
            <a:ext cx="11478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balloon contains 30.0 L of helium gas at a pressure of 103 kPa.  What is the volume of the helium when the balloon rises to an altitude where the pressure is only 25.0 kPa, if the temperature remains constant. </a:t>
            </a:r>
            <a:r>
              <a:rPr lang="en-US" sz="2400" b="1" dirty="0" smtClean="0"/>
              <a:t>(Round your final answer to 3 significant figures).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77"/>
          <a:stretch/>
        </p:blipFill>
        <p:spPr>
          <a:xfrm>
            <a:off x="1633574" y="1419663"/>
            <a:ext cx="6287381" cy="975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1" r="40418" b="70444"/>
          <a:stretch/>
        </p:blipFill>
        <p:spPr>
          <a:xfrm>
            <a:off x="7920955" y="1328223"/>
            <a:ext cx="3746146" cy="1066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3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094" y="127894"/>
            <a:ext cx="11478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balloon contains 30.0 L of helium gas at a pressure of 103 kPa.  What is the volume of the helium when the balloon rises to an altitude where the pressure is only 25.0 kPa, if the temperature remains constant. </a:t>
            </a:r>
            <a:r>
              <a:rPr lang="en-US" sz="2400" b="1" dirty="0" smtClean="0"/>
              <a:t>(Round your final answer to 3 significant figures).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77"/>
          <a:stretch/>
        </p:blipFill>
        <p:spPr>
          <a:xfrm>
            <a:off x="1633574" y="1419663"/>
            <a:ext cx="6287381" cy="975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1" r="40418" b="70444"/>
          <a:stretch/>
        </p:blipFill>
        <p:spPr>
          <a:xfrm>
            <a:off x="7920955" y="1328223"/>
            <a:ext cx="3746146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56" b="46444"/>
          <a:stretch/>
        </p:blipFill>
        <p:spPr>
          <a:xfrm>
            <a:off x="1633573" y="2482832"/>
            <a:ext cx="6287381" cy="164592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260701" y="59334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2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094" y="127894"/>
            <a:ext cx="11478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balloon contains 30.0 L of helium gas at a pressure of 103 kPa.  What is the volume of the helium when the balloon rises to an altitude where the pressure is only 25.0 kPa, if the temperature remains constant. </a:t>
            </a:r>
            <a:r>
              <a:rPr lang="en-US" sz="2400" b="1" dirty="0" smtClean="0"/>
              <a:t>(Round your final answer to 3 significant figures).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77"/>
          <a:stretch/>
        </p:blipFill>
        <p:spPr>
          <a:xfrm>
            <a:off x="1633574" y="1419663"/>
            <a:ext cx="6287381" cy="975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1" r="40418" b="70444"/>
          <a:stretch/>
        </p:blipFill>
        <p:spPr>
          <a:xfrm>
            <a:off x="7920955" y="1328223"/>
            <a:ext cx="3746146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57" b="14255"/>
          <a:stretch/>
        </p:blipFill>
        <p:spPr>
          <a:xfrm>
            <a:off x="1633573" y="2486463"/>
            <a:ext cx="6287381" cy="3853377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260701" y="59334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8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094" y="127894"/>
            <a:ext cx="11478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balloon contains 30.0 L of helium gas at a pressure of 103 kPa.  What is the volume of the helium when the balloon rises to an altitude where the pressure is only 25.0 kPa, if the temperature remains constant. </a:t>
            </a:r>
            <a:r>
              <a:rPr lang="en-US" sz="2400" b="1" dirty="0" smtClean="0"/>
              <a:t>(Round your final answer to 3 significant figures).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77"/>
          <a:stretch/>
        </p:blipFill>
        <p:spPr>
          <a:xfrm>
            <a:off x="1633574" y="1419663"/>
            <a:ext cx="6287381" cy="975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1" r="40418" b="70444"/>
          <a:stretch/>
        </p:blipFill>
        <p:spPr>
          <a:xfrm>
            <a:off x="7920955" y="1328223"/>
            <a:ext cx="3746146" cy="106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57" b="14255"/>
          <a:stretch/>
        </p:blipFill>
        <p:spPr>
          <a:xfrm>
            <a:off x="1633573" y="2486463"/>
            <a:ext cx="6287381" cy="3853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68" b="221"/>
          <a:stretch/>
        </p:blipFill>
        <p:spPr>
          <a:xfrm>
            <a:off x="5379720" y="5349240"/>
            <a:ext cx="6287381" cy="89916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260701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0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75</Words>
  <Application>Microsoft Macintosh PowerPoint</Application>
  <PresentationFormat>Widescreen</PresentationFormat>
  <Paragraphs>5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 Fogle</dc:creator>
  <cp:lastModifiedBy>Eli Fogle</cp:lastModifiedBy>
  <cp:revision>4</cp:revision>
  <dcterms:created xsi:type="dcterms:W3CDTF">2016-11-25T15:49:19Z</dcterms:created>
  <dcterms:modified xsi:type="dcterms:W3CDTF">2016-11-25T16:37:31Z</dcterms:modified>
</cp:coreProperties>
</file>