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192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9DCAB-3C03-7747-AC7A-0894FF5EF031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45D84-2182-7F40-B209-4D1B8EB86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8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5D84-2182-7F40-B209-4D1B8EB86E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B63A-AE42-3447-8AAD-0361109DE1FF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E87B-B8CD-624F-8AED-9B20D1F0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B63A-AE42-3447-8AAD-0361109DE1FF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E87B-B8CD-624F-8AED-9B20D1F0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7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B63A-AE42-3447-8AAD-0361109DE1FF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E87B-B8CD-624F-8AED-9B20D1F0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9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B63A-AE42-3447-8AAD-0361109DE1FF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E87B-B8CD-624F-8AED-9B20D1F0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7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B63A-AE42-3447-8AAD-0361109DE1FF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E87B-B8CD-624F-8AED-9B20D1F0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5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B63A-AE42-3447-8AAD-0361109DE1FF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E87B-B8CD-624F-8AED-9B20D1F0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6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B63A-AE42-3447-8AAD-0361109DE1FF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E87B-B8CD-624F-8AED-9B20D1F0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1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B63A-AE42-3447-8AAD-0361109DE1FF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E87B-B8CD-624F-8AED-9B20D1F0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7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B63A-AE42-3447-8AAD-0361109DE1FF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E87B-B8CD-624F-8AED-9B20D1F0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7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B63A-AE42-3447-8AAD-0361109DE1FF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E87B-B8CD-624F-8AED-9B20D1F0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4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B63A-AE42-3447-8AAD-0361109DE1FF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E87B-B8CD-624F-8AED-9B20D1F0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4B63A-AE42-3447-8AAD-0361109DE1FF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CE87B-B8CD-624F-8AED-9B20D1F0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3.png"/><Relationship Id="rId9" Type="http://schemas.openxmlformats.org/officeDocument/2006/relationships/image" Target="../media/image1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502" y="155084"/>
            <a:ext cx="11593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Calculate the temperature in ˚C required to cause 4.9 L of a gas originally at 32.1°C to contract to a volume of 2.5 L. Assume pressure is kept constant.  </a:t>
            </a:r>
            <a:r>
              <a:rPr lang="en-US" sz="2000" b="1" dirty="0" smtClean="0"/>
              <a:t>(Round your final answer to 3 significant figures).</a:t>
            </a:r>
            <a:endParaRPr lang="en-US" sz="2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6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502" y="155084"/>
            <a:ext cx="11593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Calculate the temperature in ˚C required to cause 4.9 L of a gas originally at 32.1°C to contract to a volume of 2.5 L. Assume pressure is kept constant.  </a:t>
            </a:r>
            <a:r>
              <a:rPr lang="en-US" sz="2000" b="1" dirty="0" smtClean="0"/>
              <a:t>(Round your final answer to 3 significant figures).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32"/>
          <a:stretch/>
        </p:blipFill>
        <p:spPr>
          <a:xfrm>
            <a:off x="1765300" y="835030"/>
            <a:ext cx="4694349" cy="957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3" b="72360"/>
          <a:stretch/>
        </p:blipFill>
        <p:spPr>
          <a:xfrm>
            <a:off x="6459649" y="802010"/>
            <a:ext cx="4694349" cy="94551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502" y="155084"/>
            <a:ext cx="11593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Calculate the temperature in ˚C required to cause 4.9 L of a gas originally at 32.1°C to contract to a volume of 2.5 L. Assume pressure is kept constant.  </a:t>
            </a:r>
            <a:r>
              <a:rPr lang="en-US" sz="2000" b="1" dirty="0" smtClean="0"/>
              <a:t>(Round your final answer to 3 significant figures).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32"/>
          <a:stretch/>
        </p:blipFill>
        <p:spPr>
          <a:xfrm>
            <a:off x="1765300" y="835030"/>
            <a:ext cx="4694349" cy="957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3" b="72360"/>
          <a:stretch/>
        </p:blipFill>
        <p:spPr>
          <a:xfrm>
            <a:off x="6459649" y="802010"/>
            <a:ext cx="4694349" cy="945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6" b="51594"/>
          <a:stretch/>
        </p:blipFill>
        <p:spPr>
          <a:xfrm>
            <a:off x="1765300" y="1825945"/>
            <a:ext cx="4694349" cy="1371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502" y="155084"/>
            <a:ext cx="11593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Calculate the temperature in ˚C required to cause 4.9 L of a gas originally at 32.1°C to contract to a volume of 2.5 L. Assume pressure is kept constant.  </a:t>
            </a:r>
            <a:r>
              <a:rPr lang="en-US" sz="2000" b="1" dirty="0" smtClean="0"/>
              <a:t>(Round your final answer to 3 significant figures).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32"/>
          <a:stretch/>
        </p:blipFill>
        <p:spPr>
          <a:xfrm>
            <a:off x="1765300" y="835030"/>
            <a:ext cx="4694349" cy="957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3" b="72360"/>
          <a:stretch/>
        </p:blipFill>
        <p:spPr>
          <a:xfrm>
            <a:off x="6459649" y="802010"/>
            <a:ext cx="4694349" cy="945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7" b="23773"/>
          <a:stretch/>
        </p:blipFill>
        <p:spPr>
          <a:xfrm>
            <a:off x="1765300" y="1825944"/>
            <a:ext cx="4694349" cy="327945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502" y="155084"/>
            <a:ext cx="11593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Calculate the temperature in ˚C required to cause 4.9 L of a gas originally at 32.1°C to contract to a volume of 2.5 L. Assume pressure is kept constant.  </a:t>
            </a:r>
            <a:r>
              <a:rPr lang="en-US" sz="2000" b="1" dirty="0" smtClean="0"/>
              <a:t>(Round your final answer to 3 significant figures).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32"/>
          <a:stretch/>
        </p:blipFill>
        <p:spPr>
          <a:xfrm>
            <a:off x="1765300" y="835030"/>
            <a:ext cx="4694349" cy="957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3" b="72360"/>
          <a:stretch/>
        </p:blipFill>
        <p:spPr>
          <a:xfrm>
            <a:off x="6459649" y="802010"/>
            <a:ext cx="4694349" cy="945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7" b="-5"/>
          <a:stretch/>
        </p:blipFill>
        <p:spPr>
          <a:xfrm>
            <a:off x="1765300" y="1825944"/>
            <a:ext cx="4694349" cy="4910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52" y="6248855"/>
            <a:ext cx="1206918" cy="427648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8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502" y="155084"/>
            <a:ext cx="11593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Calculate the </a:t>
            </a:r>
            <a:r>
              <a:rPr lang="en-US" sz="2000" b="1" dirty="0" smtClean="0"/>
              <a:t>temperature in ˚C </a:t>
            </a:r>
            <a:r>
              <a:rPr lang="en-US" sz="2000" dirty="0" smtClean="0"/>
              <a:t>required to cause 4.9 L of a gas originally at 32.1°C to contract to a volume of 2.5 L. Assume pressure is kept constant.  </a:t>
            </a:r>
            <a:r>
              <a:rPr lang="en-US" sz="2000" b="1" dirty="0" smtClean="0"/>
              <a:t>(Round your final answer to 3 significant figures).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32"/>
          <a:stretch/>
        </p:blipFill>
        <p:spPr>
          <a:xfrm>
            <a:off x="1765300" y="835030"/>
            <a:ext cx="4694349" cy="957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3" b="72360"/>
          <a:stretch/>
        </p:blipFill>
        <p:spPr>
          <a:xfrm>
            <a:off x="6459649" y="802010"/>
            <a:ext cx="4694349" cy="945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7" b="-5"/>
          <a:stretch/>
        </p:blipFill>
        <p:spPr>
          <a:xfrm>
            <a:off x="1765300" y="1825944"/>
            <a:ext cx="4694349" cy="4910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98" b="41472"/>
          <a:stretch/>
        </p:blipFill>
        <p:spPr>
          <a:xfrm>
            <a:off x="6323239" y="4032861"/>
            <a:ext cx="4057420" cy="140453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514127" y="4735130"/>
            <a:ext cx="1809112" cy="1400032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52" y="6248855"/>
            <a:ext cx="1206918" cy="42764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561851" y="6135162"/>
            <a:ext cx="1322665" cy="5791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267440" y="60562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502" y="155084"/>
            <a:ext cx="11593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Calculate the temperature in ˚C required to cause 4.9 L of a gas originally at 32.1°C to contract to a volume of 2.5 L. Assume pressure is kept constant.  </a:t>
            </a:r>
            <a:r>
              <a:rPr lang="en-US" sz="2000" b="1" dirty="0" smtClean="0"/>
              <a:t>(Round your final answer to 3 significant figures).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32"/>
          <a:stretch/>
        </p:blipFill>
        <p:spPr>
          <a:xfrm>
            <a:off x="1765300" y="835030"/>
            <a:ext cx="4694349" cy="957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3" b="72360"/>
          <a:stretch/>
        </p:blipFill>
        <p:spPr>
          <a:xfrm>
            <a:off x="6459649" y="802010"/>
            <a:ext cx="4694349" cy="945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7" b="-5"/>
          <a:stretch/>
        </p:blipFill>
        <p:spPr>
          <a:xfrm>
            <a:off x="1765300" y="1825944"/>
            <a:ext cx="4694349" cy="4910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98" b="41335"/>
          <a:stretch/>
        </p:blipFill>
        <p:spPr>
          <a:xfrm>
            <a:off x="6323239" y="4032861"/>
            <a:ext cx="4057420" cy="1407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6" y="5444055"/>
            <a:ext cx="6989835" cy="94488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52" y="6248855"/>
            <a:ext cx="1206918" cy="42764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722935" y="6388935"/>
            <a:ext cx="469065" cy="46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8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225</Words>
  <Application>Microsoft Macintosh PowerPoint</Application>
  <PresentationFormat>Widescreen</PresentationFormat>
  <Paragraphs>8</Paragraphs>
  <Slides>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 Fogle</dc:creator>
  <cp:lastModifiedBy>Eli Fogle</cp:lastModifiedBy>
  <cp:revision>5</cp:revision>
  <dcterms:created xsi:type="dcterms:W3CDTF">2016-11-25T17:18:23Z</dcterms:created>
  <dcterms:modified xsi:type="dcterms:W3CDTF">2016-11-25T17:59:05Z</dcterms:modified>
</cp:coreProperties>
</file>