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57" r:id="rId8"/>
    <p:sldId id="258" r:id="rId9"/>
    <p:sldId id="259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6"/>
    <p:restoredTop sz="94643"/>
  </p:normalViewPr>
  <p:slideViewPr>
    <p:cSldViewPr snapToGrid="0" snapToObjects="1">
      <p:cViewPr varScale="1">
        <p:scale>
          <a:sx n="84" d="100"/>
          <a:sy n="84" d="100"/>
        </p:scale>
        <p:origin x="192" y="1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8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0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5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9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5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34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7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34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9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4147A-1C6F-7844-A64E-F4430ECAFECE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6D2CE-0E38-E44A-A689-8C51701CB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" y="127894"/>
            <a:ext cx="1182624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/>
              <a:t>The volume of a gas-filled balloon is 30.0 L at a temperature of 313 K and 153 kPa pressure.  What would the volume be at standard temperature &amp; pressure (STP)</a:t>
            </a:r>
          </a:p>
          <a:p>
            <a:r>
              <a:rPr lang="en-US" sz="2300" b="1" dirty="0" smtClean="0"/>
              <a:t>Note:</a:t>
            </a:r>
            <a:r>
              <a:rPr lang="en-US" sz="2300" dirty="0" smtClean="0"/>
              <a:t> Standard temperature = 273 K and standard pressure = 101.3 kPa.</a:t>
            </a:r>
          </a:p>
          <a:p>
            <a:r>
              <a:rPr lang="en-US" sz="2300" b="1" dirty="0" smtClean="0"/>
              <a:t>(Round your final answer to 3 significant figures).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971301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4052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902" y="2842549"/>
            <a:ext cx="5981700" cy="1206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302" y="162849"/>
            <a:ext cx="5734079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302" y="2994949"/>
            <a:ext cx="5981700" cy="1206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03"/>
          <a:stretch/>
        </p:blipFill>
        <p:spPr>
          <a:xfrm>
            <a:off x="4607361" y="6035039"/>
            <a:ext cx="5316760" cy="113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548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" y="127894"/>
            <a:ext cx="1182624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/>
              <a:t>The volume of a gas-filled balloon is 30.0 L at a temperature of 313 K and 153 kPa pressure.  What would the volume be at standard temperature &amp; pressure (STP)</a:t>
            </a:r>
          </a:p>
          <a:p>
            <a:r>
              <a:rPr lang="en-US" sz="2300" b="1" dirty="0" smtClean="0"/>
              <a:t>Note:</a:t>
            </a:r>
            <a:r>
              <a:rPr lang="en-US" sz="2300" dirty="0" smtClean="0"/>
              <a:t> Standard temperature = 273 K and standard pressure = 101.3 kPa.</a:t>
            </a:r>
          </a:p>
          <a:p>
            <a:r>
              <a:rPr lang="en-US" sz="2300" b="1" dirty="0" smtClean="0"/>
              <a:t>(Round your final answer to 3 significant figures).</a:t>
            </a:r>
            <a:endParaRPr lang="en-US" sz="23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6" t="22889" r="46511" b="62078"/>
          <a:stretch/>
        </p:blipFill>
        <p:spPr>
          <a:xfrm>
            <a:off x="7448521" y="1635999"/>
            <a:ext cx="3082319" cy="1031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152"/>
          <a:stretch/>
        </p:blipFill>
        <p:spPr>
          <a:xfrm>
            <a:off x="2131761" y="1645793"/>
            <a:ext cx="5316760" cy="1498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554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" y="127894"/>
            <a:ext cx="1182624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/>
              <a:t>The volume of a gas-filled balloon is 30.0 L at a temperature of 313 K and 153 kPa pressure.  What would the volume be at standard temperature &amp; pressure (STP)</a:t>
            </a:r>
          </a:p>
          <a:p>
            <a:r>
              <a:rPr lang="en-US" sz="2300" b="1" dirty="0" smtClean="0"/>
              <a:t>Note:</a:t>
            </a:r>
            <a:r>
              <a:rPr lang="en-US" sz="2300" dirty="0" smtClean="0"/>
              <a:t> Standard temperature = 273 K and standard pressure = 101.3 kPa.</a:t>
            </a:r>
          </a:p>
          <a:p>
            <a:r>
              <a:rPr lang="en-US" sz="2300" b="1" dirty="0" smtClean="0"/>
              <a:t>(Round your final answer to 3 significant figures).</a:t>
            </a:r>
            <a:endParaRPr lang="en-US" sz="23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6" t="22889" r="46511" b="62078"/>
          <a:stretch/>
        </p:blipFill>
        <p:spPr>
          <a:xfrm>
            <a:off x="7448521" y="1635999"/>
            <a:ext cx="3082319" cy="1031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58" b="32442"/>
          <a:stretch/>
        </p:blipFill>
        <p:spPr>
          <a:xfrm>
            <a:off x="2131761" y="3153898"/>
            <a:ext cx="5316760" cy="2057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152"/>
          <a:stretch/>
        </p:blipFill>
        <p:spPr>
          <a:xfrm>
            <a:off x="2131761" y="1645793"/>
            <a:ext cx="5316760" cy="1498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1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" y="127894"/>
            <a:ext cx="1182624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/>
              <a:t>The volume of a gas-filled balloon is 30.0 L at a temperature of 313 K and 153 kPa pressure.  What would the volume be at standard temperature &amp; pressure (STP)</a:t>
            </a:r>
          </a:p>
          <a:p>
            <a:r>
              <a:rPr lang="en-US" sz="2300" b="1" dirty="0" smtClean="0"/>
              <a:t>Note:</a:t>
            </a:r>
            <a:r>
              <a:rPr lang="en-US" sz="2300" dirty="0" smtClean="0"/>
              <a:t> Standard temperature = 273 K and standard pressure = 101.3 kPa.</a:t>
            </a:r>
          </a:p>
          <a:p>
            <a:r>
              <a:rPr lang="en-US" sz="2300" b="1" dirty="0" smtClean="0"/>
              <a:t>(Round your final answer to 3 significant figures).</a:t>
            </a:r>
            <a:endParaRPr lang="en-US" sz="23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6" t="22889" r="46511" b="62078"/>
          <a:stretch/>
        </p:blipFill>
        <p:spPr>
          <a:xfrm>
            <a:off x="7448521" y="1635999"/>
            <a:ext cx="3082319" cy="1031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59" b="16663"/>
          <a:stretch/>
        </p:blipFill>
        <p:spPr>
          <a:xfrm>
            <a:off x="2131761" y="3153898"/>
            <a:ext cx="5316760" cy="31394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152"/>
          <a:stretch/>
        </p:blipFill>
        <p:spPr>
          <a:xfrm>
            <a:off x="2131761" y="1645793"/>
            <a:ext cx="5316760" cy="1498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10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" y="127894"/>
            <a:ext cx="1182624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/>
              <a:t>The volume of a gas-filled balloon is 30.0 L at a temperature of 313 K and 153 kPa pressure.  What would the volume be at standard temperature &amp; pressure (STP)</a:t>
            </a:r>
          </a:p>
          <a:p>
            <a:r>
              <a:rPr lang="en-US" sz="2300" b="1" dirty="0" smtClean="0"/>
              <a:t>Note:</a:t>
            </a:r>
            <a:r>
              <a:rPr lang="en-US" sz="2300" dirty="0" smtClean="0"/>
              <a:t> Standard temperature = 273 K and standard pressure = 101.3 kPa.</a:t>
            </a:r>
          </a:p>
          <a:p>
            <a:r>
              <a:rPr lang="en-US" sz="2300" b="1" dirty="0" smtClean="0"/>
              <a:t>(Round your final answer to 3 significant figures).</a:t>
            </a:r>
            <a:endParaRPr lang="en-US" sz="23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6" t="22889" r="46511" b="62078"/>
          <a:stretch/>
        </p:blipFill>
        <p:spPr>
          <a:xfrm>
            <a:off x="7448521" y="1635999"/>
            <a:ext cx="3082319" cy="1031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59" b="16663"/>
          <a:stretch/>
        </p:blipFill>
        <p:spPr>
          <a:xfrm>
            <a:off x="2131761" y="3153898"/>
            <a:ext cx="5316760" cy="31394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152"/>
          <a:stretch/>
        </p:blipFill>
        <p:spPr>
          <a:xfrm>
            <a:off x="2131761" y="1645793"/>
            <a:ext cx="5316760" cy="14983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03" r="60481"/>
          <a:stretch/>
        </p:blipFill>
        <p:spPr>
          <a:xfrm>
            <a:off x="6888560" y="3854938"/>
            <a:ext cx="2101120" cy="1138209"/>
          </a:xfrm>
          <a:prstGeom prst="rect">
            <a:avLst/>
          </a:prstGeom>
        </p:spPr>
      </p:pic>
      <p:cxnSp>
        <p:nvCxnSpPr>
          <p:cNvPr id="3" name="Straight Arrow Connector 2"/>
          <p:cNvCxnSpPr>
            <a:endCxn id="8" idx="1"/>
          </p:cNvCxnSpPr>
          <p:nvPr/>
        </p:nvCxnSpPr>
        <p:spPr>
          <a:xfrm flipV="1">
            <a:off x="6202680" y="4424043"/>
            <a:ext cx="685880" cy="1321437"/>
          </a:xfrm>
          <a:prstGeom prst="straightConnector1">
            <a:avLst/>
          </a:prstGeom>
          <a:ln w="44450">
            <a:solidFill>
              <a:srgbClr val="0432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370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" y="127894"/>
            <a:ext cx="1182624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/>
              <a:t>The volume of a gas-filled balloon is 30.0 L at a temperature of 313 K and 153 kPa pressure.  What would the volume be at standard temperature &amp; pressure (STP)</a:t>
            </a:r>
          </a:p>
          <a:p>
            <a:r>
              <a:rPr lang="en-US" sz="2300" b="1" dirty="0" smtClean="0"/>
              <a:t>Note:</a:t>
            </a:r>
            <a:r>
              <a:rPr lang="en-US" sz="2300" dirty="0" smtClean="0"/>
              <a:t> Standard temperature = 273 K and standard pressure = 101.3 kPa.</a:t>
            </a:r>
          </a:p>
          <a:p>
            <a:r>
              <a:rPr lang="en-US" sz="2300" b="1" dirty="0" smtClean="0"/>
              <a:t>(Round your final answer to 3 significant figures).</a:t>
            </a:r>
            <a:endParaRPr lang="en-US" sz="23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6" t="22889" r="46511" b="62078"/>
          <a:stretch/>
        </p:blipFill>
        <p:spPr>
          <a:xfrm>
            <a:off x="7448521" y="1635999"/>
            <a:ext cx="3082319" cy="1031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59" b="16663"/>
          <a:stretch/>
        </p:blipFill>
        <p:spPr>
          <a:xfrm>
            <a:off x="2131761" y="3153898"/>
            <a:ext cx="5316760" cy="31394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152"/>
          <a:stretch/>
        </p:blipFill>
        <p:spPr>
          <a:xfrm>
            <a:off x="2131761" y="1645793"/>
            <a:ext cx="5316760" cy="14983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03" r="60481"/>
          <a:stretch/>
        </p:blipFill>
        <p:spPr>
          <a:xfrm>
            <a:off x="7448521" y="3886879"/>
            <a:ext cx="2101120" cy="1138209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V="1">
            <a:off x="6202680" y="4175106"/>
            <a:ext cx="1245841" cy="1572001"/>
          </a:xfrm>
          <a:prstGeom prst="straightConnector1">
            <a:avLst/>
          </a:prstGeom>
          <a:ln w="44450">
            <a:solidFill>
              <a:srgbClr val="0432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812" y="5350231"/>
            <a:ext cx="5085658" cy="102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40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15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5263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335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120</Words>
  <Application>Microsoft Macintosh PowerPoint</Application>
  <PresentationFormat>Widescreen</PresentationFormat>
  <Paragraphs>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Fogle</dc:creator>
  <cp:lastModifiedBy>Eli Fogle</cp:lastModifiedBy>
  <cp:revision>1</cp:revision>
  <dcterms:created xsi:type="dcterms:W3CDTF">2016-11-28T14:29:36Z</dcterms:created>
  <dcterms:modified xsi:type="dcterms:W3CDTF">2016-11-28T15:19:45Z</dcterms:modified>
</cp:coreProperties>
</file>