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92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1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2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1999-9A26-774C-83A6-83E20F8B770B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B6F8-BD9C-C349-BD90-C44F28F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776" y="166659"/>
            <a:ext cx="11802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gas in a used aerosol can is at a pressure of 103 kPa at 25.0 ˚C.  If the can is thrown onto a fire, what will the pressure be when the temperature reaches 928 ˚C, assuming the volume remains constant?</a:t>
            </a:r>
            <a:endParaRPr lang="en-US" sz="2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 r="70172" b="73362"/>
          <a:stretch/>
        </p:blipFill>
        <p:spPr>
          <a:xfrm>
            <a:off x="7463720" y="767865"/>
            <a:ext cx="1880356" cy="91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4" b="86530"/>
          <a:stretch/>
        </p:blipFill>
        <p:spPr>
          <a:xfrm>
            <a:off x="2181153" y="844065"/>
            <a:ext cx="4829248" cy="923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776" y="166659"/>
            <a:ext cx="11802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gas in a used aerosol can is at a pressure of 103 kPa at 25.0 ˚C.  If the can is thrown onto a fire, what will the pressure be when the temperature reaches 928 ˚C, assuming the volume remains constant?</a:t>
            </a:r>
            <a:endParaRPr lang="en-US" sz="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5933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 r="70172" b="73362"/>
          <a:stretch/>
        </p:blipFill>
        <p:spPr>
          <a:xfrm>
            <a:off x="7463720" y="767865"/>
            <a:ext cx="1880356" cy="91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4" b="86530"/>
          <a:stretch/>
        </p:blipFill>
        <p:spPr>
          <a:xfrm>
            <a:off x="2181153" y="844065"/>
            <a:ext cx="4829248" cy="923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776" y="166659"/>
            <a:ext cx="11802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gas in a used aerosol can is at a pressure of 103 kPa at 25.0 ˚C.  If the can is thrown onto a fire, what will the pressure be when the temperature reaches 928 ˚C, assuming the volume remains constant?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 b="51593"/>
          <a:stretch/>
        </p:blipFill>
        <p:spPr>
          <a:xfrm>
            <a:off x="2181153" y="1767840"/>
            <a:ext cx="6304011" cy="1447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 r="70172" b="73362"/>
          <a:stretch/>
        </p:blipFill>
        <p:spPr>
          <a:xfrm>
            <a:off x="7463720" y="767865"/>
            <a:ext cx="1880356" cy="91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4" b="86530"/>
          <a:stretch/>
        </p:blipFill>
        <p:spPr>
          <a:xfrm>
            <a:off x="2181153" y="844065"/>
            <a:ext cx="4829248" cy="923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776" y="166659"/>
            <a:ext cx="11802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gas in a used aerosol can is at a pressure of 103 kPa at 25.0 ˚C.  If the can is thrown onto a fire, what will the pressure be when the temperature reaches 928 ˚C, assuming the volume remains constant?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 b="23815"/>
          <a:stretch/>
        </p:blipFill>
        <p:spPr>
          <a:xfrm>
            <a:off x="2181153" y="1767840"/>
            <a:ext cx="6304011" cy="335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 r="70172" b="73362"/>
          <a:stretch/>
        </p:blipFill>
        <p:spPr>
          <a:xfrm>
            <a:off x="7463720" y="767865"/>
            <a:ext cx="1880356" cy="91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4" b="86530"/>
          <a:stretch/>
        </p:blipFill>
        <p:spPr>
          <a:xfrm>
            <a:off x="2181153" y="844065"/>
            <a:ext cx="4829248" cy="923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776" y="166659"/>
            <a:ext cx="11802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gas in a used aerosol can is at a pressure of 103 kPa at 25.0 ˚C.  If the can is thrown onto a fire, what will the pressure be when the temperature reaches 928 ˚C, assuming the volume remains constant?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 b="260"/>
          <a:stretch/>
        </p:blipFill>
        <p:spPr>
          <a:xfrm>
            <a:off x="2181153" y="1767840"/>
            <a:ext cx="6304011" cy="4968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1037" r="77077" b="64756"/>
          <a:stretch/>
        </p:blipFill>
        <p:spPr>
          <a:xfrm>
            <a:off x="4221480" y="6202680"/>
            <a:ext cx="1489552" cy="48768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 r="70172" b="73362"/>
          <a:stretch/>
        </p:blipFill>
        <p:spPr>
          <a:xfrm>
            <a:off x="7463720" y="767865"/>
            <a:ext cx="1880356" cy="91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4" b="86530"/>
          <a:stretch/>
        </p:blipFill>
        <p:spPr>
          <a:xfrm>
            <a:off x="2181153" y="844065"/>
            <a:ext cx="4829248" cy="923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776" y="166659"/>
            <a:ext cx="11802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gas in a used aerosol can is at a pressure of 103 kPa at 25.0 ˚C.  If the can is thrown onto a fire, what will the pressure be when the temperature reaches 928 ˚C, assuming the volume remains constant?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 b="260"/>
          <a:stretch/>
        </p:blipFill>
        <p:spPr>
          <a:xfrm>
            <a:off x="2181153" y="1767840"/>
            <a:ext cx="6304011" cy="4968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1037" r="77077" b="64756"/>
          <a:stretch/>
        </p:blipFill>
        <p:spPr>
          <a:xfrm>
            <a:off x="4221480" y="6202680"/>
            <a:ext cx="1489552" cy="487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53296"/>
            <a:ext cx="5960575" cy="106650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01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114</Words>
  <Application>Microsoft Macintosh PowerPoint</Application>
  <PresentationFormat>Widescreen</PresentationFormat>
  <Paragraphs>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Fogle</dc:creator>
  <cp:lastModifiedBy>Eli Fogle</cp:lastModifiedBy>
  <cp:revision>4</cp:revision>
  <dcterms:created xsi:type="dcterms:W3CDTF">2016-11-25T19:36:23Z</dcterms:created>
  <dcterms:modified xsi:type="dcterms:W3CDTF">2016-11-25T19:48:56Z</dcterms:modified>
</cp:coreProperties>
</file>